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9AD52E-529A-E40F-A569-010AFBF365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0E642D8-58B8-8136-8AF9-BF5DF9A931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1DAA66-D030-E019-B678-59FA93D39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EE83-A4F4-44CE-B105-E0B79998F7CC}" type="datetimeFigureOut">
              <a:rPr lang="de-DE" smtClean="0"/>
              <a:t>14.02.2023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F082C6-38C3-5B04-043C-EA66D67F6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F2C4CBE-BEA8-52EA-99AF-2A36048E9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C1FD-F63E-4069-A2A2-3E1A9E84B5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9437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3151B4-82A0-A43E-C59A-44461E505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B0D87A5-D955-0687-C663-EFB04130F1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F548695-262A-1AE3-4B3C-CA1EAB605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EE83-A4F4-44CE-B105-E0B79998F7CC}" type="datetimeFigureOut">
              <a:rPr lang="de-DE" smtClean="0"/>
              <a:t>14.02.2023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26321C9-ED4F-86F2-778F-08702F3D8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B0AAC48-DAEC-A743-1035-92ACFEC1F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C1FD-F63E-4069-A2A2-3E1A9E84B5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3439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A08CC26-2B27-2424-3957-D0272EB4EB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E0ADD31-A5EB-090E-5571-16341E1E5C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C34BA89-B2BF-4A74-3199-F201EEE15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EE83-A4F4-44CE-B105-E0B79998F7CC}" type="datetimeFigureOut">
              <a:rPr lang="de-DE" smtClean="0"/>
              <a:t>14.02.2023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19B14FA-CF7C-BB84-08E7-6380750A3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D7568E0-EE45-26B5-416D-EFB278B01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C1FD-F63E-4069-A2A2-3E1A9E84B5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0993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932AC1-5D57-2E49-FB7A-C138A9699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BC7BC2-9FD6-4426-5F5A-2519A0BB2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C82A978-9C04-BB11-469A-92F6AB858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EE83-A4F4-44CE-B105-E0B79998F7CC}" type="datetimeFigureOut">
              <a:rPr lang="de-DE" smtClean="0"/>
              <a:t>14.02.2023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E09D0A0-58A4-4A4F-8634-0AE0EC965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EE4CAB-EF2C-9047-5DCB-F48964488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C1FD-F63E-4069-A2A2-3E1A9E84B5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9647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A140C0-7B43-8BCC-F1D5-A2D9F8D27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59B90C5-8816-8818-ED87-B8AA53C2D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83472C8-1885-69A1-ACC7-06A2431E7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EE83-A4F4-44CE-B105-E0B79998F7CC}" type="datetimeFigureOut">
              <a:rPr lang="de-DE" smtClean="0"/>
              <a:t>14.02.2023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991C8C-780C-F8C0-233A-43545D669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9F9A8E-4836-09B6-1AD1-B4D125607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C1FD-F63E-4069-A2A2-3E1A9E84B5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2326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89C981-5710-67CF-4257-2C187BF9E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9330AFD-EEDF-EC97-35C9-A3956EE8D3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BED0FEB-596E-74AC-2E84-AB59441223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8632D66-CD8B-3922-65CE-B8AEA955E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EE83-A4F4-44CE-B105-E0B79998F7CC}" type="datetimeFigureOut">
              <a:rPr lang="de-DE" smtClean="0"/>
              <a:t>14.02.2023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B1BDCAF-73C4-2CD9-F970-559B1D4BC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6A433CD-76F0-9A71-4560-241EE9144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C1FD-F63E-4069-A2A2-3E1A9E84B5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2283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3AD7F9-240A-9BAF-3701-4DA29539E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8EBFE5E-6FA6-88F0-0BE4-661CDFB72A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3907405-72E7-5EDF-BD3C-892847FBA3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0E21B14-546C-20B2-E6EF-9C1074CC57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4C183FD-532B-F404-1B23-E2D2763526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AF20B80-2CCD-2CDE-2F2C-DFA597121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EE83-A4F4-44CE-B105-E0B79998F7CC}" type="datetimeFigureOut">
              <a:rPr lang="de-DE" smtClean="0"/>
              <a:t>14.02.2023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32B8256-121B-A691-6264-B250B6D76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8F21C77-B173-DFFB-B5D9-934428F80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C1FD-F63E-4069-A2A2-3E1A9E84B5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2805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B4B0AC-8824-F8EB-FF72-DECA40AB8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0329412-1526-AEC1-108E-81B083A5E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EE83-A4F4-44CE-B105-E0B79998F7CC}" type="datetimeFigureOut">
              <a:rPr lang="de-DE" smtClean="0"/>
              <a:t>14.02.2023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CE4DD53-4357-5B28-E392-8A2B4428C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47654AB-B083-0026-B242-2974843D6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C1FD-F63E-4069-A2A2-3E1A9E84B5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2107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873EBD0-C1D9-0095-816C-F50AADCCE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EE83-A4F4-44CE-B105-E0B79998F7CC}" type="datetimeFigureOut">
              <a:rPr lang="de-DE" smtClean="0"/>
              <a:t>14.02.2023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E0F5110-0BBF-E719-72DE-15A7A83E3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00E4A3F-36D8-6DA3-A1CD-72DF71931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C1FD-F63E-4069-A2A2-3E1A9E84B5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2093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924B7F-30C7-8E0C-432B-A20C6910F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9A1711E-9CEF-479D-95EF-BBC8F8F7F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6EF66D4-E9F5-3BA9-14EB-383546CE5A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579C2EB-4081-25E1-E012-3001D32DB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EE83-A4F4-44CE-B105-E0B79998F7CC}" type="datetimeFigureOut">
              <a:rPr lang="de-DE" smtClean="0"/>
              <a:t>14.02.2023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574874F-0059-BA20-27AA-8DB2F3C1A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E460863-724B-232F-0B61-62BDE1604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C1FD-F63E-4069-A2A2-3E1A9E84B5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6794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AF4521-978B-7323-0A12-849C774F5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9CC362C-2797-4CE0-321E-9E28AA6711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AE60F1E-FD41-CBB2-EF74-6560F17086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3C9B0B9-8ADC-0DE3-45DF-AF3EBEB69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EE83-A4F4-44CE-B105-E0B79998F7CC}" type="datetimeFigureOut">
              <a:rPr lang="de-DE" smtClean="0"/>
              <a:t>14.02.2023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1AF30A1-33B0-F538-053D-106E56433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D8EC05A-28ED-9028-3C92-42857A8A4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C1FD-F63E-4069-A2A2-3E1A9E84B5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1966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26DB02E-610E-B268-8CA1-55138D7E1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09AB276-5AAB-28FB-1328-DD5714B97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76B853F-7233-D813-D2E1-FC998E115F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3EE83-A4F4-44CE-B105-E0B79998F7CC}" type="datetimeFigureOut">
              <a:rPr lang="de-DE" smtClean="0"/>
              <a:t>14.02.2023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56B390-920B-CBB4-B8F4-823E836259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3EC7077-3380-E31C-8E1F-80F56FBF2D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EC1FD-F63E-4069-A2A2-3E1A9E84B5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6274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eate.gante@lippe-berufskolleg.d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oogle Shape;823;p73">
            <a:extLst>
              <a:ext uri="{FF2B5EF4-FFF2-40B4-BE49-F238E27FC236}">
                <a16:creationId xmlns:a16="http://schemas.microsoft.com/office/drawing/2014/main" id="{B3807F0D-BB56-45E7-8844-43CB311E573E}"/>
              </a:ext>
            </a:extLst>
          </p:cNvPr>
          <p:cNvGrpSpPr/>
          <p:nvPr/>
        </p:nvGrpSpPr>
        <p:grpSpPr>
          <a:xfrm>
            <a:off x="408124" y="467499"/>
            <a:ext cx="2952800" cy="1366528"/>
            <a:chOff x="1046767" y="4756633"/>
            <a:chExt cx="859646" cy="292841"/>
          </a:xfrm>
        </p:grpSpPr>
        <p:sp>
          <p:nvSpPr>
            <p:cNvPr id="99" name="Google Shape;824;p73">
              <a:extLst>
                <a:ext uri="{FF2B5EF4-FFF2-40B4-BE49-F238E27FC236}">
                  <a16:creationId xmlns:a16="http://schemas.microsoft.com/office/drawing/2014/main" id="{A133130E-BCD0-4A07-BA11-8B4B18348513}"/>
                </a:ext>
              </a:extLst>
            </p:cNvPr>
            <p:cNvSpPr/>
            <p:nvPr/>
          </p:nvSpPr>
          <p:spPr>
            <a:xfrm>
              <a:off x="1046767" y="4811593"/>
              <a:ext cx="859646" cy="237881"/>
            </a:xfrm>
            <a:custGeom>
              <a:avLst/>
              <a:gdLst/>
              <a:ahLst/>
              <a:cxnLst/>
              <a:rect l="l" t="t" r="r" b="b"/>
              <a:pathLst>
                <a:path w="129416" h="35812" fill="none" extrusionOk="0">
                  <a:moveTo>
                    <a:pt x="31737" y="0"/>
                  </a:moveTo>
                  <a:cubicBezTo>
                    <a:pt x="33960" y="8644"/>
                    <a:pt x="27539" y="17041"/>
                    <a:pt x="18524" y="17041"/>
                  </a:cubicBezTo>
                  <a:cubicBezTo>
                    <a:pt x="9633" y="17041"/>
                    <a:pt x="3088" y="8644"/>
                    <a:pt x="5434" y="0"/>
                  </a:cubicBezTo>
                  <a:lnTo>
                    <a:pt x="2594" y="0"/>
                  </a:lnTo>
                  <a:cubicBezTo>
                    <a:pt x="1236" y="0"/>
                    <a:pt x="1" y="1112"/>
                    <a:pt x="1" y="2594"/>
                  </a:cubicBezTo>
                  <a:lnTo>
                    <a:pt x="1" y="35811"/>
                  </a:lnTo>
                  <a:lnTo>
                    <a:pt x="126823" y="35811"/>
                  </a:lnTo>
                  <a:cubicBezTo>
                    <a:pt x="128304" y="35811"/>
                    <a:pt x="129416" y="34576"/>
                    <a:pt x="129416" y="33218"/>
                  </a:cubicBezTo>
                  <a:lnTo>
                    <a:pt x="129416" y="0"/>
                  </a:ln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 w="9525" cap="flat" cmpd="sng">
              <a:solidFill>
                <a:srgbClr val="667E9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825;p73">
              <a:extLst>
                <a:ext uri="{FF2B5EF4-FFF2-40B4-BE49-F238E27FC236}">
                  <a16:creationId xmlns:a16="http://schemas.microsoft.com/office/drawing/2014/main" id="{18CED403-5141-47E6-95B1-A97BA9EB1B50}"/>
                </a:ext>
              </a:extLst>
            </p:cNvPr>
            <p:cNvSpPr/>
            <p:nvPr/>
          </p:nvSpPr>
          <p:spPr>
            <a:xfrm>
              <a:off x="1046767" y="4983846"/>
              <a:ext cx="65628" cy="65628"/>
            </a:xfrm>
            <a:custGeom>
              <a:avLst/>
              <a:gdLst/>
              <a:ahLst/>
              <a:cxnLst/>
              <a:rect l="l" t="t" r="r" b="b"/>
              <a:pathLst>
                <a:path w="9880" h="9880" fill="none" extrusionOk="0">
                  <a:moveTo>
                    <a:pt x="1" y="0"/>
                  </a:moveTo>
                  <a:lnTo>
                    <a:pt x="1" y="9879"/>
                  </a:lnTo>
                  <a:lnTo>
                    <a:pt x="9880" y="9879"/>
                  </a:lnTo>
                  <a:close/>
                </a:path>
              </a:pathLst>
            </a:custGeom>
            <a:noFill/>
            <a:ln w="9525" cap="flat" cmpd="sng">
              <a:solidFill>
                <a:srgbClr val="E3E9E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826;p73">
              <a:extLst>
                <a:ext uri="{FF2B5EF4-FFF2-40B4-BE49-F238E27FC236}">
                  <a16:creationId xmlns:a16="http://schemas.microsoft.com/office/drawing/2014/main" id="{97344A8C-0C54-4C5A-917B-9B3BA5B1254A}"/>
                </a:ext>
              </a:extLst>
            </p:cNvPr>
            <p:cNvSpPr/>
            <p:nvPr/>
          </p:nvSpPr>
          <p:spPr>
            <a:xfrm>
              <a:off x="1067279" y="4756633"/>
              <a:ext cx="179640" cy="179646"/>
            </a:xfrm>
            <a:custGeom>
              <a:avLst/>
              <a:gdLst/>
              <a:ahLst/>
              <a:cxnLst/>
              <a:rect l="l" t="t" r="r" b="b"/>
              <a:pathLst>
                <a:path w="27044" h="27045" fill="none" extrusionOk="0">
                  <a:moveTo>
                    <a:pt x="15560" y="1"/>
                  </a:moveTo>
                  <a:cubicBezTo>
                    <a:pt x="5187" y="1"/>
                    <a:pt x="0" y="12473"/>
                    <a:pt x="7286" y="19759"/>
                  </a:cubicBezTo>
                  <a:cubicBezTo>
                    <a:pt x="14572" y="27044"/>
                    <a:pt x="27044" y="21858"/>
                    <a:pt x="27044" y="11609"/>
                  </a:cubicBezTo>
                  <a:cubicBezTo>
                    <a:pt x="27044" y="5187"/>
                    <a:pt x="21857" y="1"/>
                    <a:pt x="15560" y="1"/>
                  </a:cubicBezTo>
                  <a:close/>
                </a:path>
              </a:pathLst>
            </a:custGeom>
            <a:noFill/>
            <a:ln w="28575" cap="flat" cmpd="sng">
              <a:solidFill>
                <a:srgbClr val="92D050"/>
              </a:solidFill>
              <a:prstDash val="solid"/>
              <a:miter lim="12348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6" name="Google Shape;823;p73">
            <a:extLst>
              <a:ext uri="{FF2B5EF4-FFF2-40B4-BE49-F238E27FC236}">
                <a16:creationId xmlns:a16="http://schemas.microsoft.com/office/drawing/2014/main" id="{6F9EA6F7-8EE8-4340-9572-5F1C9B3BB572}"/>
              </a:ext>
            </a:extLst>
          </p:cNvPr>
          <p:cNvGrpSpPr/>
          <p:nvPr/>
        </p:nvGrpSpPr>
        <p:grpSpPr>
          <a:xfrm>
            <a:off x="189312" y="3785734"/>
            <a:ext cx="4891893" cy="2868913"/>
            <a:chOff x="1046767" y="4782828"/>
            <a:chExt cx="859646" cy="266646"/>
          </a:xfrm>
        </p:grpSpPr>
        <p:sp>
          <p:nvSpPr>
            <p:cNvPr id="96" name="Google Shape;824;p73">
              <a:extLst>
                <a:ext uri="{FF2B5EF4-FFF2-40B4-BE49-F238E27FC236}">
                  <a16:creationId xmlns:a16="http://schemas.microsoft.com/office/drawing/2014/main" id="{7893FFAA-A282-4A09-80B3-38A33D000E47}"/>
                </a:ext>
              </a:extLst>
            </p:cNvPr>
            <p:cNvSpPr/>
            <p:nvPr/>
          </p:nvSpPr>
          <p:spPr>
            <a:xfrm>
              <a:off x="1046767" y="4811593"/>
              <a:ext cx="859646" cy="237881"/>
            </a:xfrm>
            <a:custGeom>
              <a:avLst/>
              <a:gdLst/>
              <a:ahLst/>
              <a:cxnLst/>
              <a:rect l="l" t="t" r="r" b="b"/>
              <a:pathLst>
                <a:path w="129416" h="35812" fill="none" extrusionOk="0">
                  <a:moveTo>
                    <a:pt x="31737" y="0"/>
                  </a:moveTo>
                  <a:cubicBezTo>
                    <a:pt x="33960" y="8644"/>
                    <a:pt x="27539" y="17041"/>
                    <a:pt x="18524" y="17041"/>
                  </a:cubicBezTo>
                  <a:cubicBezTo>
                    <a:pt x="9633" y="17041"/>
                    <a:pt x="3088" y="8644"/>
                    <a:pt x="5434" y="0"/>
                  </a:cubicBezTo>
                  <a:lnTo>
                    <a:pt x="2594" y="0"/>
                  </a:lnTo>
                  <a:cubicBezTo>
                    <a:pt x="1236" y="0"/>
                    <a:pt x="1" y="1112"/>
                    <a:pt x="1" y="2594"/>
                  </a:cubicBezTo>
                  <a:lnTo>
                    <a:pt x="1" y="35811"/>
                  </a:lnTo>
                  <a:lnTo>
                    <a:pt x="126823" y="35811"/>
                  </a:lnTo>
                  <a:cubicBezTo>
                    <a:pt x="128304" y="35811"/>
                    <a:pt x="129416" y="34576"/>
                    <a:pt x="129416" y="33218"/>
                  </a:cubicBezTo>
                  <a:lnTo>
                    <a:pt x="129416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77777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7" name="Google Shape;825;p73">
              <a:extLst>
                <a:ext uri="{FF2B5EF4-FFF2-40B4-BE49-F238E27FC236}">
                  <a16:creationId xmlns:a16="http://schemas.microsoft.com/office/drawing/2014/main" id="{F8F99E18-CE01-4293-81C0-C270499538C4}"/>
                </a:ext>
              </a:extLst>
            </p:cNvPr>
            <p:cNvSpPr/>
            <p:nvPr/>
          </p:nvSpPr>
          <p:spPr>
            <a:xfrm>
              <a:off x="1046767" y="4983846"/>
              <a:ext cx="65628" cy="65628"/>
            </a:xfrm>
            <a:custGeom>
              <a:avLst/>
              <a:gdLst/>
              <a:ahLst/>
              <a:cxnLst/>
              <a:rect l="l" t="t" r="r" b="b"/>
              <a:pathLst>
                <a:path w="9880" h="9880" fill="none" extrusionOk="0">
                  <a:moveTo>
                    <a:pt x="1" y="0"/>
                  </a:moveTo>
                  <a:lnTo>
                    <a:pt x="1" y="9879"/>
                  </a:lnTo>
                  <a:lnTo>
                    <a:pt x="9880" y="9879"/>
                  </a:lnTo>
                  <a:close/>
                </a:path>
              </a:pathLst>
            </a:custGeom>
            <a:noFill/>
            <a:ln w="9525" cap="flat" cmpd="sng">
              <a:solidFill>
                <a:srgbClr val="E3E9E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826;p73">
              <a:extLst>
                <a:ext uri="{FF2B5EF4-FFF2-40B4-BE49-F238E27FC236}">
                  <a16:creationId xmlns:a16="http://schemas.microsoft.com/office/drawing/2014/main" id="{16AA0FAF-D523-4888-B39E-AF9C231E132D}"/>
                </a:ext>
              </a:extLst>
            </p:cNvPr>
            <p:cNvSpPr/>
            <p:nvPr/>
          </p:nvSpPr>
          <p:spPr>
            <a:xfrm>
              <a:off x="1067279" y="4782828"/>
              <a:ext cx="179640" cy="150715"/>
            </a:xfrm>
            <a:custGeom>
              <a:avLst/>
              <a:gdLst/>
              <a:ahLst/>
              <a:cxnLst/>
              <a:rect l="l" t="t" r="r" b="b"/>
              <a:pathLst>
                <a:path w="27044" h="27045" fill="none" extrusionOk="0">
                  <a:moveTo>
                    <a:pt x="15560" y="1"/>
                  </a:moveTo>
                  <a:cubicBezTo>
                    <a:pt x="5187" y="1"/>
                    <a:pt x="0" y="12473"/>
                    <a:pt x="7286" y="19759"/>
                  </a:cubicBezTo>
                  <a:cubicBezTo>
                    <a:pt x="14572" y="27044"/>
                    <a:pt x="27044" y="21858"/>
                    <a:pt x="27044" y="11609"/>
                  </a:cubicBezTo>
                  <a:cubicBezTo>
                    <a:pt x="27044" y="5187"/>
                    <a:pt x="21857" y="1"/>
                    <a:pt x="15560" y="1"/>
                  </a:cubicBezTo>
                  <a:close/>
                </a:path>
              </a:pathLst>
            </a:custGeom>
            <a:noFill/>
            <a:ln w="28575" cap="flat" cmpd="sng">
              <a:solidFill>
                <a:srgbClr val="92D050"/>
              </a:solidFill>
              <a:prstDash val="solid"/>
              <a:miter lim="12348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" name="Google Shape;823;p73">
            <a:extLst>
              <a:ext uri="{FF2B5EF4-FFF2-40B4-BE49-F238E27FC236}">
                <a16:creationId xmlns:a16="http://schemas.microsoft.com/office/drawing/2014/main" id="{68625122-5033-43E4-BB95-64F63024B106}"/>
              </a:ext>
            </a:extLst>
          </p:cNvPr>
          <p:cNvGrpSpPr/>
          <p:nvPr/>
        </p:nvGrpSpPr>
        <p:grpSpPr>
          <a:xfrm>
            <a:off x="157385" y="1879347"/>
            <a:ext cx="3441508" cy="1906388"/>
            <a:chOff x="1046767" y="4756633"/>
            <a:chExt cx="859646" cy="292841"/>
          </a:xfrm>
        </p:grpSpPr>
        <p:sp>
          <p:nvSpPr>
            <p:cNvPr id="93" name="Google Shape;824;p73">
              <a:extLst>
                <a:ext uri="{FF2B5EF4-FFF2-40B4-BE49-F238E27FC236}">
                  <a16:creationId xmlns:a16="http://schemas.microsoft.com/office/drawing/2014/main" id="{CA6447C0-E75E-4614-81FC-81A0E6A86ED2}"/>
                </a:ext>
              </a:extLst>
            </p:cNvPr>
            <p:cNvSpPr/>
            <p:nvPr/>
          </p:nvSpPr>
          <p:spPr>
            <a:xfrm>
              <a:off x="1046767" y="4811593"/>
              <a:ext cx="859646" cy="237881"/>
            </a:xfrm>
            <a:custGeom>
              <a:avLst/>
              <a:gdLst/>
              <a:ahLst/>
              <a:cxnLst/>
              <a:rect l="l" t="t" r="r" b="b"/>
              <a:pathLst>
                <a:path w="129416" h="35812" fill="none" extrusionOk="0">
                  <a:moveTo>
                    <a:pt x="31737" y="0"/>
                  </a:moveTo>
                  <a:cubicBezTo>
                    <a:pt x="33960" y="8644"/>
                    <a:pt x="27539" y="17041"/>
                    <a:pt x="18524" y="17041"/>
                  </a:cubicBezTo>
                  <a:cubicBezTo>
                    <a:pt x="9633" y="17041"/>
                    <a:pt x="3088" y="8644"/>
                    <a:pt x="5434" y="0"/>
                  </a:cubicBezTo>
                  <a:lnTo>
                    <a:pt x="2594" y="0"/>
                  </a:lnTo>
                  <a:cubicBezTo>
                    <a:pt x="1236" y="0"/>
                    <a:pt x="1" y="1112"/>
                    <a:pt x="1" y="2594"/>
                  </a:cubicBezTo>
                  <a:lnTo>
                    <a:pt x="1" y="35811"/>
                  </a:lnTo>
                  <a:lnTo>
                    <a:pt x="126823" y="35811"/>
                  </a:lnTo>
                  <a:cubicBezTo>
                    <a:pt x="128304" y="35811"/>
                    <a:pt x="129416" y="34576"/>
                    <a:pt x="129416" y="33218"/>
                  </a:cubicBezTo>
                  <a:lnTo>
                    <a:pt x="129416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77777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4" name="Google Shape;825;p73">
              <a:extLst>
                <a:ext uri="{FF2B5EF4-FFF2-40B4-BE49-F238E27FC236}">
                  <a16:creationId xmlns:a16="http://schemas.microsoft.com/office/drawing/2014/main" id="{3B08963B-E8EE-4C7D-9495-99BCA4A9002B}"/>
                </a:ext>
              </a:extLst>
            </p:cNvPr>
            <p:cNvSpPr/>
            <p:nvPr/>
          </p:nvSpPr>
          <p:spPr>
            <a:xfrm>
              <a:off x="1046767" y="4983846"/>
              <a:ext cx="65628" cy="65628"/>
            </a:xfrm>
            <a:custGeom>
              <a:avLst/>
              <a:gdLst/>
              <a:ahLst/>
              <a:cxnLst/>
              <a:rect l="l" t="t" r="r" b="b"/>
              <a:pathLst>
                <a:path w="9880" h="9880" fill="none" extrusionOk="0">
                  <a:moveTo>
                    <a:pt x="1" y="0"/>
                  </a:moveTo>
                  <a:lnTo>
                    <a:pt x="1" y="9879"/>
                  </a:lnTo>
                  <a:lnTo>
                    <a:pt x="9880" y="9879"/>
                  </a:lnTo>
                  <a:close/>
                </a:path>
              </a:pathLst>
            </a:custGeom>
            <a:noFill/>
            <a:ln w="9525" cap="flat" cmpd="sng">
              <a:solidFill>
                <a:srgbClr val="E3E9E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826;p73">
              <a:extLst>
                <a:ext uri="{FF2B5EF4-FFF2-40B4-BE49-F238E27FC236}">
                  <a16:creationId xmlns:a16="http://schemas.microsoft.com/office/drawing/2014/main" id="{6E20B3CD-A995-4E05-9A0F-DCB6E340F8A3}"/>
                </a:ext>
              </a:extLst>
            </p:cNvPr>
            <p:cNvSpPr/>
            <p:nvPr/>
          </p:nvSpPr>
          <p:spPr>
            <a:xfrm>
              <a:off x="1067279" y="4756633"/>
              <a:ext cx="179640" cy="179646"/>
            </a:xfrm>
            <a:custGeom>
              <a:avLst/>
              <a:gdLst/>
              <a:ahLst/>
              <a:cxnLst/>
              <a:rect l="l" t="t" r="r" b="b"/>
              <a:pathLst>
                <a:path w="27044" h="27045" fill="none" extrusionOk="0">
                  <a:moveTo>
                    <a:pt x="15560" y="1"/>
                  </a:moveTo>
                  <a:cubicBezTo>
                    <a:pt x="5187" y="1"/>
                    <a:pt x="0" y="12473"/>
                    <a:pt x="7286" y="19759"/>
                  </a:cubicBezTo>
                  <a:cubicBezTo>
                    <a:pt x="14572" y="27044"/>
                    <a:pt x="27044" y="21858"/>
                    <a:pt x="27044" y="11609"/>
                  </a:cubicBezTo>
                  <a:cubicBezTo>
                    <a:pt x="27044" y="5187"/>
                    <a:pt x="21857" y="1"/>
                    <a:pt x="15560" y="1"/>
                  </a:cubicBezTo>
                  <a:close/>
                </a:path>
              </a:pathLst>
            </a:custGeom>
            <a:noFill/>
            <a:ln w="28575" cap="flat" cmpd="sng">
              <a:solidFill>
                <a:srgbClr val="92D050"/>
              </a:solidFill>
              <a:prstDash val="solid"/>
              <a:miter lim="12348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8" name="Google Shape;823;p73">
            <a:extLst>
              <a:ext uri="{FF2B5EF4-FFF2-40B4-BE49-F238E27FC236}">
                <a16:creationId xmlns:a16="http://schemas.microsoft.com/office/drawing/2014/main" id="{788FAD93-01EE-4585-9AF0-8D6669451CCD}"/>
              </a:ext>
            </a:extLst>
          </p:cNvPr>
          <p:cNvGrpSpPr/>
          <p:nvPr/>
        </p:nvGrpSpPr>
        <p:grpSpPr>
          <a:xfrm>
            <a:off x="4322853" y="16719"/>
            <a:ext cx="3742985" cy="1961156"/>
            <a:chOff x="1046767" y="4756633"/>
            <a:chExt cx="859646" cy="292841"/>
          </a:xfrm>
        </p:grpSpPr>
        <p:sp>
          <p:nvSpPr>
            <p:cNvPr id="90" name="Google Shape;824;p73">
              <a:extLst>
                <a:ext uri="{FF2B5EF4-FFF2-40B4-BE49-F238E27FC236}">
                  <a16:creationId xmlns:a16="http://schemas.microsoft.com/office/drawing/2014/main" id="{C797F593-9B9F-49E1-8FAF-3CA41076948C}"/>
                </a:ext>
              </a:extLst>
            </p:cNvPr>
            <p:cNvSpPr/>
            <p:nvPr/>
          </p:nvSpPr>
          <p:spPr>
            <a:xfrm>
              <a:off x="1046767" y="4811593"/>
              <a:ext cx="859646" cy="237881"/>
            </a:xfrm>
            <a:custGeom>
              <a:avLst/>
              <a:gdLst/>
              <a:ahLst/>
              <a:cxnLst/>
              <a:rect l="l" t="t" r="r" b="b"/>
              <a:pathLst>
                <a:path w="129416" h="35812" fill="none" extrusionOk="0">
                  <a:moveTo>
                    <a:pt x="31737" y="0"/>
                  </a:moveTo>
                  <a:cubicBezTo>
                    <a:pt x="33960" y="8644"/>
                    <a:pt x="27539" y="17041"/>
                    <a:pt x="18524" y="17041"/>
                  </a:cubicBezTo>
                  <a:cubicBezTo>
                    <a:pt x="9633" y="17041"/>
                    <a:pt x="3088" y="8644"/>
                    <a:pt x="5434" y="0"/>
                  </a:cubicBezTo>
                  <a:lnTo>
                    <a:pt x="2594" y="0"/>
                  </a:lnTo>
                  <a:cubicBezTo>
                    <a:pt x="1236" y="0"/>
                    <a:pt x="1" y="1112"/>
                    <a:pt x="1" y="2594"/>
                  </a:cubicBezTo>
                  <a:lnTo>
                    <a:pt x="1" y="35811"/>
                  </a:lnTo>
                  <a:lnTo>
                    <a:pt x="126823" y="35811"/>
                  </a:lnTo>
                  <a:cubicBezTo>
                    <a:pt x="128304" y="35811"/>
                    <a:pt x="129416" y="34576"/>
                    <a:pt x="129416" y="33218"/>
                  </a:cubicBezTo>
                  <a:lnTo>
                    <a:pt x="129416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77777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1" name="Google Shape;825;p73">
              <a:extLst>
                <a:ext uri="{FF2B5EF4-FFF2-40B4-BE49-F238E27FC236}">
                  <a16:creationId xmlns:a16="http://schemas.microsoft.com/office/drawing/2014/main" id="{43962A6C-AF61-4BE9-8EC7-45FAD4330D6F}"/>
                </a:ext>
              </a:extLst>
            </p:cNvPr>
            <p:cNvSpPr/>
            <p:nvPr/>
          </p:nvSpPr>
          <p:spPr>
            <a:xfrm>
              <a:off x="1046767" y="4983846"/>
              <a:ext cx="65628" cy="65628"/>
            </a:xfrm>
            <a:custGeom>
              <a:avLst/>
              <a:gdLst/>
              <a:ahLst/>
              <a:cxnLst/>
              <a:rect l="l" t="t" r="r" b="b"/>
              <a:pathLst>
                <a:path w="9880" h="9880" fill="none" extrusionOk="0">
                  <a:moveTo>
                    <a:pt x="1" y="0"/>
                  </a:moveTo>
                  <a:lnTo>
                    <a:pt x="1" y="9879"/>
                  </a:lnTo>
                  <a:lnTo>
                    <a:pt x="9880" y="9879"/>
                  </a:lnTo>
                  <a:close/>
                </a:path>
              </a:pathLst>
            </a:custGeom>
            <a:noFill/>
            <a:ln w="9525" cap="flat" cmpd="sng">
              <a:solidFill>
                <a:srgbClr val="E3E9E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826;p73">
              <a:extLst>
                <a:ext uri="{FF2B5EF4-FFF2-40B4-BE49-F238E27FC236}">
                  <a16:creationId xmlns:a16="http://schemas.microsoft.com/office/drawing/2014/main" id="{0A19994E-1D1B-4DC3-A1B3-7770CCBD0187}"/>
                </a:ext>
              </a:extLst>
            </p:cNvPr>
            <p:cNvSpPr/>
            <p:nvPr/>
          </p:nvSpPr>
          <p:spPr>
            <a:xfrm>
              <a:off x="1067279" y="4756633"/>
              <a:ext cx="179640" cy="179646"/>
            </a:xfrm>
            <a:custGeom>
              <a:avLst/>
              <a:gdLst/>
              <a:ahLst/>
              <a:cxnLst/>
              <a:rect l="l" t="t" r="r" b="b"/>
              <a:pathLst>
                <a:path w="27044" h="27045" fill="none" extrusionOk="0">
                  <a:moveTo>
                    <a:pt x="15560" y="1"/>
                  </a:moveTo>
                  <a:cubicBezTo>
                    <a:pt x="5187" y="1"/>
                    <a:pt x="0" y="12473"/>
                    <a:pt x="7286" y="19759"/>
                  </a:cubicBezTo>
                  <a:cubicBezTo>
                    <a:pt x="14572" y="27044"/>
                    <a:pt x="27044" y="21858"/>
                    <a:pt x="27044" y="11609"/>
                  </a:cubicBezTo>
                  <a:cubicBezTo>
                    <a:pt x="27044" y="5187"/>
                    <a:pt x="21857" y="1"/>
                    <a:pt x="15560" y="1"/>
                  </a:cubicBezTo>
                  <a:close/>
                </a:path>
              </a:pathLst>
            </a:custGeom>
            <a:noFill/>
            <a:ln w="28575" cap="flat" cmpd="sng">
              <a:solidFill>
                <a:srgbClr val="92D050"/>
              </a:solidFill>
              <a:prstDash val="solid"/>
              <a:miter lim="12348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9" name="Google Shape;823;p73">
            <a:extLst>
              <a:ext uri="{FF2B5EF4-FFF2-40B4-BE49-F238E27FC236}">
                <a16:creationId xmlns:a16="http://schemas.microsoft.com/office/drawing/2014/main" id="{5EF7DA54-6F10-48C9-B4E2-226FE733BBE6}"/>
              </a:ext>
            </a:extLst>
          </p:cNvPr>
          <p:cNvGrpSpPr/>
          <p:nvPr/>
        </p:nvGrpSpPr>
        <p:grpSpPr>
          <a:xfrm>
            <a:off x="8484164" y="791141"/>
            <a:ext cx="3330731" cy="2299134"/>
            <a:chOff x="1046767" y="4794454"/>
            <a:chExt cx="859646" cy="255020"/>
          </a:xfrm>
        </p:grpSpPr>
        <p:sp>
          <p:nvSpPr>
            <p:cNvPr id="87" name="Google Shape;824;p73">
              <a:extLst>
                <a:ext uri="{FF2B5EF4-FFF2-40B4-BE49-F238E27FC236}">
                  <a16:creationId xmlns:a16="http://schemas.microsoft.com/office/drawing/2014/main" id="{F6701728-F7C8-4129-8A3E-217B57BC2AD7}"/>
                </a:ext>
              </a:extLst>
            </p:cNvPr>
            <p:cNvSpPr/>
            <p:nvPr/>
          </p:nvSpPr>
          <p:spPr>
            <a:xfrm>
              <a:off x="1046767" y="4811593"/>
              <a:ext cx="859646" cy="237881"/>
            </a:xfrm>
            <a:custGeom>
              <a:avLst/>
              <a:gdLst/>
              <a:ahLst/>
              <a:cxnLst/>
              <a:rect l="l" t="t" r="r" b="b"/>
              <a:pathLst>
                <a:path w="129416" h="35812" fill="none" extrusionOk="0">
                  <a:moveTo>
                    <a:pt x="31737" y="0"/>
                  </a:moveTo>
                  <a:cubicBezTo>
                    <a:pt x="33960" y="8644"/>
                    <a:pt x="27539" y="17041"/>
                    <a:pt x="18524" y="17041"/>
                  </a:cubicBezTo>
                  <a:cubicBezTo>
                    <a:pt x="9633" y="17041"/>
                    <a:pt x="3088" y="8644"/>
                    <a:pt x="5434" y="0"/>
                  </a:cubicBezTo>
                  <a:lnTo>
                    <a:pt x="2594" y="0"/>
                  </a:lnTo>
                  <a:cubicBezTo>
                    <a:pt x="1236" y="0"/>
                    <a:pt x="1" y="1112"/>
                    <a:pt x="1" y="2594"/>
                  </a:cubicBezTo>
                  <a:lnTo>
                    <a:pt x="1" y="35811"/>
                  </a:lnTo>
                  <a:lnTo>
                    <a:pt x="126823" y="35811"/>
                  </a:lnTo>
                  <a:cubicBezTo>
                    <a:pt x="128304" y="35811"/>
                    <a:pt x="129416" y="34576"/>
                    <a:pt x="129416" y="33218"/>
                  </a:cubicBezTo>
                  <a:lnTo>
                    <a:pt x="129416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77777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8" name="Google Shape;825;p73">
              <a:extLst>
                <a:ext uri="{FF2B5EF4-FFF2-40B4-BE49-F238E27FC236}">
                  <a16:creationId xmlns:a16="http://schemas.microsoft.com/office/drawing/2014/main" id="{7163AF57-C3CB-4F75-88B6-E474D5E09E63}"/>
                </a:ext>
              </a:extLst>
            </p:cNvPr>
            <p:cNvSpPr/>
            <p:nvPr/>
          </p:nvSpPr>
          <p:spPr>
            <a:xfrm>
              <a:off x="1046767" y="4983846"/>
              <a:ext cx="65628" cy="65628"/>
            </a:xfrm>
            <a:custGeom>
              <a:avLst/>
              <a:gdLst/>
              <a:ahLst/>
              <a:cxnLst/>
              <a:rect l="l" t="t" r="r" b="b"/>
              <a:pathLst>
                <a:path w="9880" h="9880" fill="none" extrusionOk="0">
                  <a:moveTo>
                    <a:pt x="1" y="0"/>
                  </a:moveTo>
                  <a:lnTo>
                    <a:pt x="1" y="9879"/>
                  </a:lnTo>
                  <a:lnTo>
                    <a:pt x="9880" y="9879"/>
                  </a:lnTo>
                  <a:close/>
                </a:path>
              </a:pathLst>
            </a:custGeom>
            <a:noFill/>
            <a:ln w="9525" cap="flat" cmpd="sng">
              <a:solidFill>
                <a:srgbClr val="E3E9E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26;p73">
              <a:extLst>
                <a:ext uri="{FF2B5EF4-FFF2-40B4-BE49-F238E27FC236}">
                  <a16:creationId xmlns:a16="http://schemas.microsoft.com/office/drawing/2014/main" id="{3E2F48A2-0356-43D3-8A3E-68FFE326A2F9}"/>
                </a:ext>
              </a:extLst>
            </p:cNvPr>
            <p:cNvSpPr/>
            <p:nvPr/>
          </p:nvSpPr>
          <p:spPr>
            <a:xfrm>
              <a:off x="1066654" y="4794454"/>
              <a:ext cx="179640" cy="141536"/>
            </a:xfrm>
            <a:custGeom>
              <a:avLst/>
              <a:gdLst/>
              <a:ahLst/>
              <a:cxnLst/>
              <a:rect l="l" t="t" r="r" b="b"/>
              <a:pathLst>
                <a:path w="27044" h="27045" fill="none" extrusionOk="0">
                  <a:moveTo>
                    <a:pt x="15560" y="1"/>
                  </a:moveTo>
                  <a:cubicBezTo>
                    <a:pt x="5187" y="1"/>
                    <a:pt x="0" y="12473"/>
                    <a:pt x="7286" y="19759"/>
                  </a:cubicBezTo>
                  <a:cubicBezTo>
                    <a:pt x="14572" y="27044"/>
                    <a:pt x="27044" y="21858"/>
                    <a:pt x="27044" y="11609"/>
                  </a:cubicBezTo>
                  <a:cubicBezTo>
                    <a:pt x="27044" y="5187"/>
                    <a:pt x="21857" y="1"/>
                    <a:pt x="15560" y="1"/>
                  </a:cubicBezTo>
                  <a:close/>
                </a:path>
              </a:pathLst>
            </a:custGeom>
            <a:noFill/>
            <a:ln w="28575" cap="flat" cmpd="sng">
              <a:solidFill>
                <a:srgbClr val="92D050"/>
              </a:solidFill>
              <a:prstDash val="solid"/>
              <a:miter lim="12348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0" name="Google Shape;10235;p81">
            <a:extLst>
              <a:ext uri="{FF2B5EF4-FFF2-40B4-BE49-F238E27FC236}">
                <a16:creationId xmlns:a16="http://schemas.microsoft.com/office/drawing/2014/main" id="{DE328ADF-A06A-4454-800F-4432A45A6261}"/>
              </a:ext>
            </a:extLst>
          </p:cNvPr>
          <p:cNvSpPr/>
          <p:nvPr/>
        </p:nvSpPr>
        <p:spPr>
          <a:xfrm>
            <a:off x="5175798" y="2354961"/>
            <a:ext cx="2000219" cy="1641092"/>
          </a:xfrm>
          <a:custGeom>
            <a:avLst/>
            <a:gdLst/>
            <a:ahLst/>
            <a:cxnLst/>
            <a:rect l="l" t="t" r="r" b="b"/>
            <a:pathLst>
              <a:path w="10883" h="8299" extrusionOk="0">
                <a:moveTo>
                  <a:pt x="9144" y="2512"/>
                </a:moveTo>
                <a:cubicBezTo>
                  <a:pt x="9418" y="2512"/>
                  <a:pt x="9656" y="2715"/>
                  <a:pt x="9656" y="2953"/>
                </a:cubicBezTo>
                <a:lnTo>
                  <a:pt x="9656" y="2977"/>
                </a:lnTo>
                <a:cubicBezTo>
                  <a:pt x="9501" y="2917"/>
                  <a:pt x="9335" y="2869"/>
                  <a:pt x="9144" y="2869"/>
                </a:cubicBezTo>
                <a:cubicBezTo>
                  <a:pt x="8965" y="2869"/>
                  <a:pt x="8787" y="2905"/>
                  <a:pt x="8620" y="2977"/>
                </a:cubicBezTo>
                <a:lnTo>
                  <a:pt x="8620" y="2953"/>
                </a:lnTo>
                <a:cubicBezTo>
                  <a:pt x="8620" y="2727"/>
                  <a:pt x="8858" y="2512"/>
                  <a:pt x="9144" y="2512"/>
                </a:cubicBezTo>
                <a:close/>
                <a:moveTo>
                  <a:pt x="2869" y="3203"/>
                </a:moveTo>
                <a:lnTo>
                  <a:pt x="2869" y="3858"/>
                </a:lnTo>
                <a:cubicBezTo>
                  <a:pt x="2869" y="3965"/>
                  <a:pt x="2846" y="4060"/>
                  <a:pt x="2798" y="4167"/>
                </a:cubicBezTo>
                <a:lnTo>
                  <a:pt x="2727" y="4334"/>
                </a:lnTo>
                <a:cubicBezTo>
                  <a:pt x="2715" y="4346"/>
                  <a:pt x="2715" y="4382"/>
                  <a:pt x="2715" y="4405"/>
                </a:cubicBezTo>
                <a:lnTo>
                  <a:pt x="2715" y="4751"/>
                </a:lnTo>
                <a:cubicBezTo>
                  <a:pt x="2715" y="4989"/>
                  <a:pt x="2619" y="5191"/>
                  <a:pt x="2441" y="5358"/>
                </a:cubicBezTo>
                <a:cubicBezTo>
                  <a:pt x="2298" y="5525"/>
                  <a:pt x="2072" y="5596"/>
                  <a:pt x="1834" y="5596"/>
                </a:cubicBezTo>
                <a:cubicBezTo>
                  <a:pt x="1369" y="5584"/>
                  <a:pt x="1000" y="5179"/>
                  <a:pt x="1000" y="4703"/>
                </a:cubicBezTo>
                <a:lnTo>
                  <a:pt x="1000" y="4405"/>
                </a:lnTo>
                <a:cubicBezTo>
                  <a:pt x="1000" y="4382"/>
                  <a:pt x="1000" y="4358"/>
                  <a:pt x="988" y="4334"/>
                </a:cubicBezTo>
                <a:lnTo>
                  <a:pt x="881" y="4143"/>
                </a:lnTo>
                <a:cubicBezTo>
                  <a:pt x="845" y="4060"/>
                  <a:pt x="822" y="3989"/>
                  <a:pt x="822" y="3905"/>
                </a:cubicBezTo>
                <a:lnTo>
                  <a:pt x="822" y="3882"/>
                </a:lnTo>
                <a:cubicBezTo>
                  <a:pt x="822" y="3501"/>
                  <a:pt x="1131" y="3203"/>
                  <a:pt x="1500" y="3203"/>
                </a:cubicBezTo>
                <a:close/>
                <a:moveTo>
                  <a:pt x="9144" y="3215"/>
                </a:moveTo>
                <a:cubicBezTo>
                  <a:pt x="9704" y="3215"/>
                  <a:pt x="10168" y="3679"/>
                  <a:pt x="10168" y="4239"/>
                </a:cubicBezTo>
                <a:cubicBezTo>
                  <a:pt x="10168" y="4346"/>
                  <a:pt x="10156" y="4465"/>
                  <a:pt x="10108" y="4572"/>
                </a:cubicBezTo>
                <a:cubicBezTo>
                  <a:pt x="9656" y="4108"/>
                  <a:pt x="8870" y="3929"/>
                  <a:pt x="8823" y="3929"/>
                </a:cubicBezTo>
                <a:cubicBezTo>
                  <a:pt x="8814" y="3926"/>
                  <a:pt x="8804" y="3925"/>
                  <a:pt x="8794" y="3925"/>
                </a:cubicBezTo>
                <a:cubicBezTo>
                  <a:pt x="8763" y="3925"/>
                  <a:pt x="8727" y="3938"/>
                  <a:pt x="8692" y="3965"/>
                </a:cubicBezTo>
                <a:cubicBezTo>
                  <a:pt x="8644" y="3989"/>
                  <a:pt x="8632" y="4036"/>
                  <a:pt x="8632" y="4084"/>
                </a:cubicBezTo>
                <a:cubicBezTo>
                  <a:pt x="8632" y="4084"/>
                  <a:pt x="8632" y="4179"/>
                  <a:pt x="8513" y="4298"/>
                </a:cubicBezTo>
                <a:cubicBezTo>
                  <a:pt x="8453" y="4358"/>
                  <a:pt x="8453" y="4465"/>
                  <a:pt x="8513" y="4524"/>
                </a:cubicBezTo>
                <a:cubicBezTo>
                  <a:pt x="8543" y="4554"/>
                  <a:pt x="8584" y="4569"/>
                  <a:pt x="8626" y="4569"/>
                </a:cubicBezTo>
                <a:cubicBezTo>
                  <a:pt x="8668" y="4569"/>
                  <a:pt x="8709" y="4554"/>
                  <a:pt x="8739" y="4524"/>
                </a:cubicBezTo>
                <a:cubicBezTo>
                  <a:pt x="8823" y="4441"/>
                  <a:pt x="8882" y="4346"/>
                  <a:pt x="8918" y="4274"/>
                </a:cubicBezTo>
                <a:cubicBezTo>
                  <a:pt x="9180" y="4346"/>
                  <a:pt x="9739" y="4560"/>
                  <a:pt x="9989" y="4894"/>
                </a:cubicBezTo>
                <a:cubicBezTo>
                  <a:pt x="9906" y="5298"/>
                  <a:pt x="9573" y="5596"/>
                  <a:pt x="9144" y="5596"/>
                </a:cubicBezTo>
                <a:cubicBezTo>
                  <a:pt x="8704" y="5596"/>
                  <a:pt x="8334" y="5275"/>
                  <a:pt x="8287" y="4834"/>
                </a:cubicBezTo>
                <a:cubicBezTo>
                  <a:pt x="8287" y="4810"/>
                  <a:pt x="8275" y="4798"/>
                  <a:pt x="8263" y="4774"/>
                </a:cubicBezTo>
                <a:cubicBezTo>
                  <a:pt x="8156" y="4620"/>
                  <a:pt x="8108" y="4441"/>
                  <a:pt x="8108" y="4239"/>
                </a:cubicBezTo>
                <a:cubicBezTo>
                  <a:pt x="8108" y="3679"/>
                  <a:pt x="8573" y="3215"/>
                  <a:pt x="9144" y="3215"/>
                </a:cubicBezTo>
                <a:close/>
                <a:moveTo>
                  <a:pt x="5441" y="298"/>
                </a:moveTo>
                <a:cubicBezTo>
                  <a:pt x="6013" y="298"/>
                  <a:pt x="6489" y="488"/>
                  <a:pt x="6858" y="845"/>
                </a:cubicBezTo>
                <a:cubicBezTo>
                  <a:pt x="7227" y="1226"/>
                  <a:pt x="7453" y="1738"/>
                  <a:pt x="7501" y="2369"/>
                </a:cubicBezTo>
                <a:cubicBezTo>
                  <a:pt x="7620" y="4060"/>
                  <a:pt x="7763" y="5001"/>
                  <a:pt x="7822" y="5334"/>
                </a:cubicBezTo>
                <a:lnTo>
                  <a:pt x="7822" y="5346"/>
                </a:lnTo>
                <a:cubicBezTo>
                  <a:pt x="7632" y="5453"/>
                  <a:pt x="7310" y="5632"/>
                  <a:pt x="6787" y="5763"/>
                </a:cubicBezTo>
                <a:lnTo>
                  <a:pt x="6525" y="5644"/>
                </a:lnTo>
                <a:cubicBezTo>
                  <a:pt x="6453" y="5608"/>
                  <a:pt x="6418" y="5548"/>
                  <a:pt x="6418" y="5477"/>
                </a:cubicBezTo>
                <a:lnTo>
                  <a:pt x="6418" y="4929"/>
                </a:lnTo>
                <a:cubicBezTo>
                  <a:pt x="6918" y="4596"/>
                  <a:pt x="7263" y="4024"/>
                  <a:pt x="7263" y="3370"/>
                </a:cubicBezTo>
                <a:lnTo>
                  <a:pt x="7263" y="3072"/>
                </a:lnTo>
                <a:cubicBezTo>
                  <a:pt x="7263" y="2869"/>
                  <a:pt x="7180" y="2691"/>
                  <a:pt x="7037" y="2560"/>
                </a:cubicBezTo>
                <a:cubicBezTo>
                  <a:pt x="6727" y="2274"/>
                  <a:pt x="6001" y="1798"/>
                  <a:pt x="4751" y="1667"/>
                </a:cubicBezTo>
                <a:cubicBezTo>
                  <a:pt x="4744" y="1666"/>
                  <a:pt x="4737" y="1666"/>
                  <a:pt x="4730" y="1666"/>
                </a:cubicBezTo>
                <a:cubicBezTo>
                  <a:pt x="4645" y="1666"/>
                  <a:pt x="4583" y="1733"/>
                  <a:pt x="4572" y="1822"/>
                </a:cubicBezTo>
                <a:cubicBezTo>
                  <a:pt x="4548" y="1905"/>
                  <a:pt x="4632" y="1977"/>
                  <a:pt x="4715" y="2000"/>
                </a:cubicBezTo>
                <a:cubicBezTo>
                  <a:pt x="5882" y="2119"/>
                  <a:pt x="6537" y="2548"/>
                  <a:pt x="6834" y="2798"/>
                </a:cubicBezTo>
                <a:cubicBezTo>
                  <a:pt x="6906" y="2858"/>
                  <a:pt x="6953" y="2965"/>
                  <a:pt x="6953" y="3072"/>
                </a:cubicBezTo>
                <a:lnTo>
                  <a:pt x="6953" y="3370"/>
                </a:lnTo>
                <a:cubicBezTo>
                  <a:pt x="6953" y="4215"/>
                  <a:pt x="6263" y="4894"/>
                  <a:pt x="5417" y="4894"/>
                </a:cubicBezTo>
                <a:cubicBezTo>
                  <a:pt x="4572" y="4894"/>
                  <a:pt x="3881" y="4215"/>
                  <a:pt x="3881" y="3370"/>
                </a:cubicBezTo>
                <a:lnTo>
                  <a:pt x="3881" y="3227"/>
                </a:lnTo>
                <a:cubicBezTo>
                  <a:pt x="3881" y="3167"/>
                  <a:pt x="3917" y="3108"/>
                  <a:pt x="3977" y="3084"/>
                </a:cubicBezTo>
                <a:cubicBezTo>
                  <a:pt x="4167" y="2965"/>
                  <a:pt x="4429" y="2750"/>
                  <a:pt x="4548" y="2393"/>
                </a:cubicBezTo>
                <a:cubicBezTo>
                  <a:pt x="4584" y="2310"/>
                  <a:pt x="4536" y="2215"/>
                  <a:pt x="4453" y="2203"/>
                </a:cubicBezTo>
                <a:cubicBezTo>
                  <a:pt x="4434" y="2198"/>
                  <a:pt x="4415" y="2196"/>
                  <a:pt x="4398" y="2196"/>
                </a:cubicBezTo>
                <a:cubicBezTo>
                  <a:pt x="4327" y="2196"/>
                  <a:pt x="4270" y="2234"/>
                  <a:pt x="4251" y="2310"/>
                </a:cubicBezTo>
                <a:cubicBezTo>
                  <a:pt x="4167" y="2572"/>
                  <a:pt x="3977" y="2727"/>
                  <a:pt x="3822" y="2810"/>
                </a:cubicBezTo>
                <a:cubicBezTo>
                  <a:pt x="3679" y="2905"/>
                  <a:pt x="3572" y="3072"/>
                  <a:pt x="3572" y="3227"/>
                </a:cubicBezTo>
                <a:lnTo>
                  <a:pt x="3572" y="3370"/>
                </a:lnTo>
                <a:cubicBezTo>
                  <a:pt x="3572" y="4024"/>
                  <a:pt x="3917" y="4584"/>
                  <a:pt x="4417" y="4929"/>
                </a:cubicBezTo>
                <a:lnTo>
                  <a:pt x="4417" y="5477"/>
                </a:lnTo>
                <a:cubicBezTo>
                  <a:pt x="4417" y="5548"/>
                  <a:pt x="4370" y="5608"/>
                  <a:pt x="4310" y="5644"/>
                </a:cubicBezTo>
                <a:lnTo>
                  <a:pt x="4048" y="5763"/>
                </a:lnTo>
                <a:cubicBezTo>
                  <a:pt x="3536" y="5632"/>
                  <a:pt x="3215" y="5453"/>
                  <a:pt x="3060" y="5346"/>
                </a:cubicBezTo>
                <a:lnTo>
                  <a:pt x="3060" y="5334"/>
                </a:lnTo>
                <a:cubicBezTo>
                  <a:pt x="3131" y="5001"/>
                  <a:pt x="3262" y="4060"/>
                  <a:pt x="3393" y="2369"/>
                </a:cubicBezTo>
                <a:cubicBezTo>
                  <a:pt x="3441" y="1738"/>
                  <a:pt x="3655" y="1226"/>
                  <a:pt x="4036" y="845"/>
                </a:cubicBezTo>
                <a:cubicBezTo>
                  <a:pt x="4393" y="488"/>
                  <a:pt x="4882" y="298"/>
                  <a:pt x="5441" y="298"/>
                </a:cubicBezTo>
                <a:close/>
                <a:moveTo>
                  <a:pt x="2750" y="5465"/>
                </a:moveTo>
                <a:cubicBezTo>
                  <a:pt x="2786" y="5501"/>
                  <a:pt x="2810" y="5572"/>
                  <a:pt x="2869" y="5596"/>
                </a:cubicBezTo>
                <a:cubicBezTo>
                  <a:pt x="3000" y="5691"/>
                  <a:pt x="3239" y="5822"/>
                  <a:pt x="3584" y="5941"/>
                </a:cubicBezTo>
                <a:lnTo>
                  <a:pt x="3155" y="6144"/>
                </a:lnTo>
                <a:lnTo>
                  <a:pt x="2655" y="6001"/>
                </a:lnTo>
                <a:cubicBezTo>
                  <a:pt x="2512" y="5953"/>
                  <a:pt x="2512" y="5953"/>
                  <a:pt x="2512" y="5906"/>
                </a:cubicBezTo>
                <a:lnTo>
                  <a:pt x="2512" y="5691"/>
                </a:lnTo>
                <a:cubicBezTo>
                  <a:pt x="2572" y="5656"/>
                  <a:pt x="2619" y="5608"/>
                  <a:pt x="2667" y="5572"/>
                </a:cubicBezTo>
                <a:cubicBezTo>
                  <a:pt x="2691" y="5536"/>
                  <a:pt x="2727" y="5513"/>
                  <a:pt x="2750" y="5465"/>
                </a:cubicBezTo>
                <a:close/>
                <a:moveTo>
                  <a:pt x="8096" y="5239"/>
                </a:moveTo>
                <a:cubicBezTo>
                  <a:pt x="8180" y="5417"/>
                  <a:pt x="8323" y="5572"/>
                  <a:pt x="8477" y="5691"/>
                </a:cubicBezTo>
                <a:lnTo>
                  <a:pt x="8477" y="6025"/>
                </a:lnTo>
                <a:lnTo>
                  <a:pt x="8489" y="6025"/>
                </a:lnTo>
                <a:lnTo>
                  <a:pt x="7977" y="6287"/>
                </a:lnTo>
                <a:cubicBezTo>
                  <a:pt x="7977" y="6287"/>
                  <a:pt x="7965" y="6287"/>
                  <a:pt x="7965" y="6263"/>
                </a:cubicBezTo>
                <a:lnTo>
                  <a:pt x="7227" y="5941"/>
                </a:lnTo>
                <a:cubicBezTo>
                  <a:pt x="7596" y="5822"/>
                  <a:pt x="7822" y="5667"/>
                  <a:pt x="7942" y="5596"/>
                </a:cubicBezTo>
                <a:cubicBezTo>
                  <a:pt x="8049" y="5525"/>
                  <a:pt x="8108" y="5406"/>
                  <a:pt x="8096" y="5275"/>
                </a:cubicBezTo>
                <a:lnTo>
                  <a:pt x="8096" y="5239"/>
                </a:lnTo>
                <a:close/>
                <a:moveTo>
                  <a:pt x="2203" y="5870"/>
                </a:moveTo>
                <a:lnTo>
                  <a:pt x="2203" y="5929"/>
                </a:lnTo>
                <a:cubicBezTo>
                  <a:pt x="2203" y="5953"/>
                  <a:pt x="2203" y="5989"/>
                  <a:pt x="2215" y="6013"/>
                </a:cubicBezTo>
                <a:lnTo>
                  <a:pt x="1857" y="6370"/>
                </a:lnTo>
                <a:lnTo>
                  <a:pt x="1500" y="6013"/>
                </a:lnTo>
                <a:cubicBezTo>
                  <a:pt x="1512" y="5989"/>
                  <a:pt x="1512" y="5953"/>
                  <a:pt x="1512" y="5929"/>
                </a:cubicBezTo>
                <a:lnTo>
                  <a:pt x="1512" y="5870"/>
                </a:lnTo>
                <a:cubicBezTo>
                  <a:pt x="1619" y="5894"/>
                  <a:pt x="1726" y="5929"/>
                  <a:pt x="1834" y="5929"/>
                </a:cubicBezTo>
                <a:lnTo>
                  <a:pt x="1857" y="5929"/>
                </a:lnTo>
                <a:cubicBezTo>
                  <a:pt x="1976" y="5929"/>
                  <a:pt x="2096" y="5906"/>
                  <a:pt x="2203" y="5870"/>
                </a:cubicBezTo>
                <a:close/>
                <a:moveTo>
                  <a:pt x="9525" y="5882"/>
                </a:moveTo>
                <a:lnTo>
                  <a:pt x="9525" y="6048"/>
                </a:lnTo>
                <a:cubicBezTo>
                  <a:pt x="9525" y="6108"/>
                  <a:pt x="9537" y="6144"/>
                  <a:pt x="9573" y="6191"/>
                </a:cubicBezTo>
                <a:lnTo>
                  <a:pt x="9394" y="6322"/>
                </a:lnTo>
                <a:cubicBezTo>
                  <a:pt x="9323" y="6394"/>
                  <a:pt x="9236" y="6429"/>
                  <a:pt x="9151" y="6429"/>
                </a:cubicBezTo>
                <a:cubicBezTo>
                  <a:pt x="9067" y="6429"/>
                  <a:pt x="8983" y="6394"/>
                  <a:pt x="8918" y="6322"/>
                </a:cubicBezTo>
                <a:lnTo>
                  <a:pt x="8763" y="6191"/>
                </a:lnTo>
                <a:cubicBezTo>
                  <a:pt x="8799" y="6144"/>
                  <a:pt x="8811" y="6084"/>
                  <a:pt x="8811" y="6048"/>
                </a:cubicBezTo>
                <a:lnTo>
                  <a:pt x="8811" y="5882"/>
                </a:lnTo>
                <a:cubicBezTo>
                  <a:pt x="8918" y="5906"/>
                  <a:pt x="9037" y="5941"/>
                  <a:pt x="9168" y="5941"/>
                </a:cubicBezTo>
                <a:cubicBezTo>
                  <a:pt x="9287" y="5941"/>
                  <a:pt x="9406" y="5929"/>
                  <a:pt x="9525" y="5882"/>
                </a:cubicBezTo>
                <a:close/>
                <a:moveTo>
                  <a:pt x="6096" y="5096"/>
                </a:moveTo>
                <a:lnTo>
                  <a:pt x="6096" y="5477"/>
                </a:lnTo>
                <a:cubicBezTo>
                  <a:pt x="6096" y="5667"/>
                  <a:pt x="6215" y="5846"/>
                  <a:pt x="6394" y="5941"/>
                </a:cubicBezTo>
                <a:lnTo>
                  <a:pt x="6632" y="6048"/>
                </a:lnTo>
                <a:cubicBezTo>
                  <a:pt x="6406" y="6489"/>
                  <a:pt x="5941" y="6787"/>
                  <a:pt x="5417" y="6787"/>
                </a:cubicBezTo>
                <a:cubicBezTo>
                  <a:pt x="4894" y="6787"/>
                  <a:pt x="4441" y="6501"/>
                  <a:pt x="4203" y="6048"/>
                </a:cubicBezTo>
                <a:lnTo>
                  <a:pt x="4441" y="5941"/>
                </a:lnTo>
                <a:cubicBezTo>
                  <a:pt x="4620" y="5870"/>
                  <a:pt x="4739" y="5691"/>
                  <a:pt x="4739" y="5477"/>
                </a:cubicBezTo>
                <a:lnTo>
                  <a:pt x="4739" y="5096"/>
                </a:lnTo>
                <a:cubicBezTo>
                  <a:pt x="4941" y="5179"/>
                  <a:pt x="5179" y="5227"/>
                  <a:pt x="5417" y="5227"/>
                </a:cubicBezTo>
                <a:cubicBezTo>
                  <a:pt x="5656" y="5227"/>
                  <a:pt x="5894" y="5179"/>
                  <a:pt x="6096" y="5096"/>
                </a:cubicBezTo>
                <a:close/>
                <a:moveTo>
                  <a:pt x="5417" y="0"/>
                </a:moveTo>
                <a:cubicBezTo>
                  <a:pt x="4763" y="0"/>
                  <a:pt x="4215" y="226"/>
                  <a:pt x="3786" y="643"/>
                </a:cubicBezTo>
                <a:cubicBezTo>
                  <a:pt x="3346" y="1060"/>
                  <a:pt x="3096" y="1655"/>
                  <a:pt x="3048" y="2346"/>
                </a:cubicBezTo>
                <a:cubicBezTo>
                  <a:pt x="3036" y="2548"/>
                  <a:pt x="3024" y="2703"/>
                  <a:pt x="3012" y="2881"/>
                </a:cubicBezTo>
                <a:lnTo>
                  <a:pt x="1524" y="2881"/>
                </a:lnTo>
                <a:cubicBezTo>
                  <a:pt x="964" y="2881"/>
                  <a:pt x="512" y="3334"/>
                  <a:pt x="512" y="3893"/>
                </a:cubicBezTo>
                <a:lnTo>
                  <a:pt x="512" y="3917"/>
                </a:lnTo>
                <a:cubicBezTo>
                  <a:pt x="512" y="4048"/>
                  <a:pt x="536" y="4167"/>
                  <a:pt x="595" y="4286"/>
                </a:cubicBezTo>
                <a:lnTo>
                  <a:pt x="667" y="4453"/>
                </a:lnTo>
                <a:lnTo>
                  <a:pt x="667" y="4703"/>
                </a:lnTo>
                <a:cubicBezTo>
                  <a:pt x="667" y="5120"/>
                  <a:pt x="881" y="5477"/>
                  <a:pt x="1179" y="5703"/>
                </a:cubicBezTo>
                <a:lnTo>
                  <a:pt x="1179" y="5929"/>
                </a:lnTo>
                <a:cubicBezTo>
                  <a:pt x="1179" y="5953"/>
                  <a:pt x="1167" y="5989"/>
                  <a:pt x="1131" y="5989"/>
                </a:cubicBezTo>
                <a:lnTo>
                  <a:pt x="476" y="6179"/>
                </a:lnTo>
                <a:cubicBezTo>
                  <a:pt x="191" y="6251"/>
                  <a:pt x="0" y="6513"/>
                  <a:pt x="0" y="6810"/>
                </a:cubicBezTo>
                <a:lnTo>
                  <a:pt x="0" y="8120"/>
                </a:lnTo>
                <a:cubicBezTo>
                  <a:pt x="0" y="8215"/>
                  <a:pt x="71" y="8287"/>
                  <a:pt x="167" y="8287"/>
                </a:cubicBezTo>
                <a:cubicBezTo>
                  <a:pt x="250" y="8287"/>
                  <a:pt x="333" y="8215"/>
                  <a:pt x="333" y="8120"/>
                </a:cubicBezTo>
                <a:lnTo>
                  <a:pt x="333" y="6810"/>
                </a:lnTo>
                <a:cubicBezTo>
                  <a:pt x="333" y="6668"/>
                  <a:pt x="429" y="6513"/>
                  <a:pt x="583" y="6477"/>
                </a:cubicBezTo>
                <a:lnTo>
                  <a:pt x="1238" y="6287"/>
                </a:lnTo>
                <a:cubicBezTo>
                  <a:pt x="1262" y="6287"/>
                  <a:pt x="1286" y="6263"/>
                  <a:pt x="1310" y="6251"/>
                </a:cubicBezTo>
                <a:lnTo>
                  <a:pt x="1715" y="6656"/>
                </a:lnTo>
                <a:lnTo>
                  <a:pt x="1715" y="8108"/>
                </a:lnTo>
                <a:cubicBezTo>
                  <a:pt x="1715" y="8203"/>
                  <a:pt x="1786" y="8275"/>
                  <a:pt x="1881" y="8275"/>
                </a:cubicBezTo>
                <a:cubicBezTo>
                  <a:pt x="1965" y="8275"/>
                  <a:pt x="2036" y="8203"/>
                  <a:pt x="2036" y="8108"/>
                </a:cubicBezTo>
                <a:lnTo>
                  <a:pt x="2036" y="6656"/>
                </a:lnTo>
                <a:lnTo>
                  <a:pt x="2441" y="6251"/>
                </a:lnTo>
                <a:cubicBezTo>
                  <a:pt x="2500" y="6287"/>
                  <a:pt x="2548" y="6298"/>
                  <a:pt x="2596" y="6310"/>
                </a:cubicBezTo>
                <a:lnTo>
                  <a:pt x="2750" y="6358"/>
                </a:lnTo>
                <a:cubicBezTo>
                  <a:pt x="2536" y="6501"/>
                  <a:pt x="2393" y="6751"/>
                  <a:pt x="2393" y="7037"/>
                </a:cubicBezTo>
                <a:lnTo>
                  <a:pt x="2393" y="8120"/>
                </a:lnTo>
                <a:cubicBezTo>
                  <a:pt x="2393" y="8215"/>
                  <a:pt x="2465" y="8287"/>
                  <a:pt x="2560" y="8287"/>
                </a:cubicBezTo>
                <a:cubicBezTo>
                  <a:pt x="2643" y="8287"/>
                  <a:pt x="2727" y="8215"/>
                  <a:pt x="2727" y="8120"/>
                </a:cubicBezTo>
                <a:lnTo>
                  <a:pt x="2727" y="7037"/>
                </a:lnTo>
                <a:cubicBezTo>
                  <a:pt x="2727" y="6834"/>
                  <a:pt x="2846" y="6656"/>
                  <a:pt x="3036" y="6560"/>
                </a:cubicBezTo>
                <a:lnTo>
                  <a:pt x="3941" y="6156"/>
                </a:lnTo>
                <a:cubicBezTo>
                  <a:pt x="4227" y="6727"/>
                  <a:pt x="4810" y="7096"/>
                  <a:pt x="5441" y="7096"/>
                </a:cubicBezTo>
                <a:cubicBezTo>
                  <a:pt x="6084" y="7096"/>
                  <a:pt x="6668" y="6739"/>
                  <a:pt x="6953" y="6156"/>
                </a:cubicBezTo>
                <a:lnTo>
                  <a:pt x="7858" y="6560"/>
                </a:lnTo>
                <a:cubicBezTo>
                  <a:pt x="8049" y="6656"/>
                  <a:pt x="8168" y="6834"/>
                  <a:pt x="8168" y="7037"/>
                </a:cubicBezTo>
                <a:lnTo>
                  <a:pt x="8168" y="8120"/>
                </a:lnTo>
                <a:cubicBezTo>
                  <a:pt x="8168" y="8215"/>
                  <a:pt x="8239" y="8287"/>
                  <a:pt x="8334" y="8287"/>
                </a:cubicBezTo>
                <a:cubicBezTo>
                  <a:pt x="8418" y="8287"/>
                  <a:pt x="8501" y="8215"/>
                  <a:pt x="8501" y="8120"/>
                </a:cubicBezTo>
                <a:lnTo>
                  <a:pt x="8501" y="7037"/>
                </a:lnTo>
                <a:cubicBezTo>
                  <a:pt x="8501" y="6834"/>
                  <a:pt x="8418" y="6656"/>
                  <a:pt x="8299" y="6501"/>
                </a:cubicBezTo>
                <a:lnTo>
                  <a:pt x="8537" y="6382"/>
                </a:lnTo>
                <a:lnTo>
                  <a:pt x="8715" y="6560"/>
                </a:lnTo>
                <a:cubicBezTo>
                  <a:pt x="8858" y="6679"/>
                  <a:pt x="9013" y="6739"/>
                  <a:pt x="9180" y="6739"/>
                </a:cubicBezTo>
                <a:cubicBezTo>
                  <a:pt x="9346" y="6739"/>
                  <a:pt x="9513" y="6679"/>
                  <a:pt x="9644" y="6560"/>
                </a:cubicBezTo>
                <a:lnTo>
                  <a:pt x="9823" y="6382"/>
                </a:lnTo>
                <a:lnTo>
                  <a:pt x="10358" y="6656"/>
                </a:lnTo>
                <a:cubicBezTo>
                  <a:pt x="10478" y="6715"/>
                  <a:pt x="10549" y="6834"/>
                  <a:pt x="10549" y="6965"/>
                </a:cubicBezTo>
                <a:lnTo>
                  <a:pt x="10549" y="8144"/>
                </a:lnTo>
                <a:cubicBezTo>
                  <a:pt x="10549" y="8227"/>
                  <a:pt x="10620" y="8299"/>
                  <a:pt x="10716" y="8299"/>
                </a:cubicBezTo>
                <a:cubicBezTo>
                  <a:pt x="10799" y="8299"/>
                  <a:pt x="10882" y="8227"/>
                  <a:pt x="10882" y="8144"/>
                </a:cubicBezTo>
                <a:lnTo>
                  <a:pt x="10882" y="6965"/>
                </a:lnTo>
                <a:cubicBezTo>
                  <a:pt x="10823" y="6703"/>
                  <a:pt x="10692" y="6477"/>
                  <a:pt x="10466" y="6358"/>
                </a:cubicBezTo>
                <a:lnTo>
                  <a:pt x="9823" y="6025"/>
                </a:lnTo>
                <a:lnTo>
                  <a:pt x="9823" y="6013"/>
                </a:lnTo>
                <a:lnTo>
                  <a:pt x="9823" y="5691"/>
                </a:lnTo>
                <a:cubicBezTo>
                  <a:pt x="10097" y="5501"/>
                  <a:pt x="10275" y="5227"/>
                  <a:pt x="10311" y="4882"/>
                </a:cubicBezTo>
                <a:cubicBezTo>
                  <a:pt x="10430" y="4679"/>
                  <a:pt x="10489" y="4453"/>
                  <a:pt x="10489" y="4215"/>
                </a:cubicBezTo>
                <a:cubicBezTo>
                  <a:pt x="10489" y="3786"/>
                  <a:pt x="10287" y="3381"/>
                  <a:pt x="9954" y="3143"/>
                </a:cubicBezTo>
                <a:cubicBezTo>
                  <a:pt x="9977" y="3084"/>
                  <a:pt x="9989" y="3012"/>
                  <a:pt x="9989" y="2953"/>
                </a:cubicBezTo>
                <a:cubicBezTo>
                  <a:pt x="9989" y="2536"/>
                  <a:pt x="9620" y="2191"/>
                  <a:pt x="9156" y="2191"/>
                </a:cubicBezTo>
                <a:cubicBezTo>
                  <a:pt x="8692" y="2191"/>
                  <a:pt x="8323" y="2524"/>
                  <a:pt x="8323" y="2953"/>
                </a:cubicBezTo>
                <a:cubicBezTo>
                  <a:pt x="8323" y="3024"/>
                  <a:pt x="8334" y="3084"/>
                  <a:pt x="8346" y="3143"/>
                </a:cubicBezTo>
                <a:cubicBezTo>
                  <a:pt x="8156" y="3286"/>
                  <a:pt x="8013" y="3477"/>
                  <a:pt x="7906" y="3715"/>
                </a:cubicBezTo>
                <a:cubicBezTo>
                  <a:pt x="7858" y="3334"/>
                  <a:pt x="7834" y="2869"/>
                  <a:pt x="7787" y="2346"/>
                </a:cubicBezTo>
                <a:cubicBezTo>
                  <a:pt x="7739" y="1655"/>
                  <a:pt x="7489" y="1060"/>
                  <a:pt x="7060" y="643"/>
                </a:cubicBezTo>
                <a:cubicBezTo>
                  <a:pt x="6644" y="226"/>
                  <a:pt x="6072" y="0"/>
                  <a:pt x="5417" y="0"/>
                </a:cubicBezTo>
                <a:close/>
              </a:path>
            </a:pathLst>
          </a:custGeom>
          <a:solidFill>
            <a:schemeClr val="bg2">
              <a:lumMod val="5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9490;p80">
            <a:extLst>
              <a:ext uri="{FF2B5EF4-FFF2-40B4-BE49-F238E27FC236}">
                <a16:creationId xmlns:a16="http://schemas.microsoft.com/office/drawing/2014/main" id="{CDA7DCAD-2D5A-4AC7-A953-FABE44BEB3EF}"/>
              </a:ext>
            </a:extLst>
          </p:cNvPr>
          <p:cNvSpPr/>
          <p:nvPr/>
        </p:nvSpPr>
        <p:spPr>
          <a:xfrm>
            <a:off x="8686559" y="1283185"/>
            <a:ext cx="495330" cy="378817"/>
          </a:xfrm>
          <a:custGeom>
            <a:avLst/>
            <a:gdLst/>
            <a:ahLst/>
            <a:cxnLst/>
            <a:rect l="l" t="t" r="r" b="b"/>
            <a:pathLst>
              <a:path w="11943" h="9734" extrusionOk="0">
                <a:moveTo>
                  <a:pt x="11585" y="2638"/>
                </a:moveTo>
                <a:lnTo>
                  <a:pt x="11585" y="3066"/>
                </a:lnTo>
                <a:lnTo>
                  <a:pt x="9121" y="4007"/>
                </a:lnTo>
                <a:lnTo>
                  <a:pt x="9121" y="3566"/>
                </a:lnTo>
                <a:lnTo>
                  <a:pt x="11585" y="2638"/>
                </a:lnTo>
                <a:close/>
                <a:moveTo>
                  <a:pt x="370" y="2638"/>
                </a:moveTo>
                <a:lnTo>
                  <a:pt x="5787" y="4697"/>
                </a:lnTo>
                <a:lnTo>
                  <a:pt x="5787" y="5138"/>
                </a:lnTo>
                <a:lnTo>
                  <a:pt x="370" y="3066"/>
                </a:lnTo>
                <a:lnTo>
                  <a:pt x="370" y="2638"/>
                </a:lnTo>
                <a:close/>
                <a:moveTo>
                  <a:pt x="8764" y="3709"/>
                </a:moveTo>
                <a:lnTo>
                  <a:pt x="8764" y="4138"/>
                </a:lnTo>
                <a:lnTo>
                  <a:pt x="6144" y="5138"/>
                </a:lnTo>
                <a:lnTo>
                  <a:pt x="6144" y="4697"/>
                </a:lnTo>
                <a:lnTo>
                  <a:pt x="8764" y="3709"/>
                </a:lnTo>
                <a:close/>
                <a:moveTo>
                  <a:pt x="9657" y="4162"/>
                </a:moveTo>
                <a:lnTo>
                  <a:pt x="9657" y="6745"/>
                </a:lnTo>
                <a:cubicBezTo>
                  <a:pt x="9478" y="6876"/>
                  <a:pt x="9299" y="6995"/>
                  <a:pt x="9121" y="7114"/>
                </a:cubicBezTo>
                <a:lnTo>
                  <a:pt x="9121" y="4376"/>
                </a:lnTo>
                <a:lnTo>
                  <a:pt x="9657" y="4162"/>
                </a:lnTo>
                <a:close/>
                <a:moveTo>
                  <a:pt x="8961" y="8757"/>
                </a:moveTo>
                <a:cubicBezTo>
                  <a:pt x="9131" y="8757"/>
                  <a:pt x="9264" y="8907"/>
                  <a:pt x="9264" y="9079"/>
                </a:cubicBezTo>
                <a:cubicBezTo>
                  <a:pt x="9264" y="9258"/>
                  <a:pt x="9109" y="9389"/>
                  <a:pt x="8942" y="9389"/>
                </a:cubicBezTo>
                <a:cubicBezTo>
                  <a:pt x="8764" y="9389"/>
                  <a:pt x="8633" y="9246"/>
                  <a:pt x="8633" y="9079"/>
                </a:cubicBezTo>
                <a:cubicBezTo>
                  <a:pt x="8633" y="8900"/>
                  <a:pt x="8787" y="8757"/>
                  <a:pt x="8942" y="8757"/>
                </a:cubicBezTo>
                <a:cubicBezTo>
                  <a:pt x="8949" y="8757"/>
                  <a:pt x="8955" y="8757"/>
                  <a:pt x="8961" y="8757"/>
                </a:cubicBezTo>
                <a:close/>
                <a:moveTo>
                  <a:pt x="5949" y="0"/>
                </a:moveTo>
                <a:cubicBezTo>
                  <a:pt x="5930" y="0"/>
                  <a:pt x="5912" y="6"/>
                  <a:pt x="5894" y="18"/>
                </a:cubicBezTo>
                <a:lnTo>
                  <a:pt x="120" y="2221"/>
                </a:lnTo>
                <a:cubicBezTo>
                  <a:pt x="48" y="2245"/>
                  <a:pt x="1" y="2304"/>
                  <a:pt x="1" y="2376"/>
                </a:cubicBezTo>
                <a:lnTo>
                  <a:pt x="1" y="3185"/>
                </a:lnTo>
                <a:cubicBezTo>
                  <a:pt x="1" y="3257"/>
                  <a:pt x="48" y="3316"/>
                  <a:pt x="120" y="3352"/>
                </a:cubicBezTo>
                <a:lnTo>
                  <a:pt x="1917" y="4031"/>
                </a:lnTo>
                <a:lnTo>
                  <a:pt x="1917" y="4638"/>
                </a:lnTo>
                <a:cubicBezTo>
                  <a:pt x="1917" y="4745"/>
                  <a:pt x="2001" y="4817"/>
                  <a:pt x="2096" y="4817"/>
                </a:cubicBezTo>
                <a:cubicBezTo>
                  <a:pt x="2203" y="4817"/>
                  <a:pt x="2275" y="4745"/>
                  <a:pt x="2275" y="4638"/>
                </a:cubicBezTo>
                <a:lnTo>
                  <a:pt x="2275" y="4186"/>
                </a:lnTo>
                <a:lnTo>
                  <a:pt x="5894" y="5567"/>
                </a:lnTo>
                <a:cubicBezTo>
                  <a:pt x="5906" y="5579"/>
                  <a:pt x="5942" y="5579"/>
                  <a:pt x="5954" y="5579"/>
                </a:cubicBezTo>
                <a:cubicBezTo>
                  <a:pt x="5966" y="5579"/>
                  <a:pt x="6001" y="5579"/>
                  <a:pt x="6013" y="5567"/>
                </a:cubicBezTo>
                <a:lnTo>
                  <a:pt x="8740" y="4519"/>
                </a:lnTo>
                <a:lnTo>
                  <a:pt x="8740" y="7317"/>
                </a:lnTo>
                <a:cubicBezTo>
                  <a:pt x="7871" y="7769"/>
                  <a:pt x="6918" y="8007"/>
                  <a:pt x="5942" y="8007"/>
                </a:cubicBezTo>
                <a:cubicBezTo>
                  <a:pt x="4620" y="8007"/>
                  <a:pt x="3310" y="7555"/>
                  <a:pt x="2263" y="6745"/>
                </a:cubicBezTo>
                <a:lnTo>
                  <a:pt x="2263" y="5352"/>
                </a:lnTo>
                <a:cubicBezTo>
                  <a:pt x="2263" y="5257"/>
                  <a:pt x="2191" y="5174"/>
                  <a:pt x="2084" y="5174"/>
                </a:cubicBezTo>
                <a:cubicBezTo>
                  <a:pt x="1977" y="5174"/>
                  <a:pt x="1906" y="5257"/>
                  <a:pt x="1906" y="5352"/>
                </a:cubicBezTo>
                <a:lnTo>
                  <a:pt x="1906" y="6817"/>
                </a:lnTo>
                <a:cubicBezTo>
                  <a:pt x="1906" y="6876"/>
                  <a:pt x="1941" y="6924"/>
                  <a:pt x="1965" y="6948"/>
                </a:cubicBezTo>
                <a:cubicBezTo>
                  <a:pt x="3084" y="7841"/>
                  <a:pt x="4501" y="8353"/>
                  <a:pt x="5942" y="8353"/>
                </a:cubicBezTo>
                <a:cubicBezTo>
                  <a:pt x="6906" y="8353"/>
                  <a:pt x="7859" y="8126"/>
                  <a:pt x="8740" y="7698"/>
                </a:cubicBezTo>
                <a:lnTo>
                  <a:pt x="8740" y="8412"/>
                </a:lnTo>
                <a:cubicBezTo>
                  <a:pt x="8454" y="8484"/>
                  <a:pt x="8252" y="8746"/>
                  <a:pt x="8252" y="9067"/>
                </a:cubicBezTo>
                <a:cubicBezTo>
                  <a:pt x="8252" y="9436"/>
                  <a:pt x="8549" y="9734"/>
                  <a:pt x="8918" y="9734"/>
                </a:cubicBezTo>
                <a:cubicBezTo>
                  <a:pt x="9287" y="9734"/>
                  <a:pt x="9585" y="9436"/>
                  <a:pt x="9585" y="9067"/>
                </a:cubicBezTo>
                <a:cubicBezTo>
                  <a:pt x="9585" y="8746"/>
                  <a:pt x="9383" y="8496"/>
                  <a:pt x="9097" y="8412"/>
                </a:cubicBezTo>
                <a:lnTo>
                  <a:pt x="9097" y="7495"/>
                </a:lnTo>
                <a:cubicBezTo>
                  <a:pt x="9383" y="7341"/>
                  <a:pt x="9657" y="7138"/>
                  <a:pt x="9918" y="6936"/>
                </a:cubicBezTo>
                <a:cubicBezTo>
                  <a:pt x="9954" y="6900"/>
                  <a:pt x="9978" y="6841"/>
                  <a:pt x="9978" y="6805"/>
                </a:cubicBezTo>
                <a:lnTo>
                  <a:pt x="9978" y="4019"/>
                </a:lnTo>
                <a:lnTo>
                  <a:pt x="11776" y="3328"/>
                </a:lnTo>
                <a:cubicBezTo>
                  <a:pt x="11847" y="3304"/>
                  <a:pt x="11895" y="3245"/>
                  <a:pt x="11895" y="3173"/>
                </a:cubicBezTo>
                <a:lnTo>
                  <a:pt x="11895" y="2364"/>
                </a:lnTo>
                <a:cubicBezTo>
                  <a:pt x="11943" y="2304"/>
                  <a:pt x="11895" y="2245"/>
                  <a:pt x="11823" y="2221"/>
                </a:cubicBezTo>
                <a:lnTo>
                  <a:pt x="8049" y="792"/>
                </a:lnTo>
                <a:cubicBezTo>
                  <a:pt x="8030" y="784"/>
                  <a:pt x="8010" y="780"/>
                  <a:pt x="7989" y="780"/>
                </a:cubicBezTo>
                <a:cubicBezTo>
                  <a:pt x="7921" y="780"/>
                  <a:pt x="7853" y="823"/>
                  <a:pt x="7835" y="887"/>
                </a:cubicBezTo>
                <a:cubicBezTo>
                  <a:pt x="7799" y="983"/>
                  <a:pt x="7847" y="1090"/>
                  <a:pt x="7930" y="1114"/>
                </a:cubicBezTo>
                <a:lnTo>
                  <a:pt x="11264" y="2376"/>
                </a:lnTo>
                <a:lnTo>
                  <a:pt x="8966" y="3257"/>
                </a:lnTo>
                <a:lnTo>
                  <a:pt x="6061" y="1947"/>
                </a:lnTo>
                <a:cubicBezTo>
                  <a:pt x="6035" y="1934"/>
                  <a:pt x="6010" y="1928"/>
                  <a:pt x="5985" y="1928"/>
                </a:cubicBezTo>
                <a:cubicBezTo>
                  <a:pt x="5918" y="1928"/>
                  <a:pt x="5858" y="1973"/>
                  <a:pt x="5823" y="2042"/>
                </a:cubicBezTo>
                <a:cubicBezTo>
                  <a:pt x="5775" y="2126"/>
                  <a:pt x="5823" y="2233"/>
                  <a:pt x="5906" y="2281"/>
                </a:cubicBezTo>
                <a:lnTo>
                  <a:pt x="8490" y="3435"/>
                </a:lnTo>
                <a:lnTo>
                  <a:pt x="5966" y="4388"/>
                </a:lnTo>
                <a:lnTo>
                  <a:pt x="691" y="2376"/>
                </a:lnTo>
                <a:lnTo>
                  <a:pt x="5966" y="376"/>
                </a:lnTo>
                <a:lnTo>
                  <a:pt x="7263" y="864"/>
                </a:lnTo>
                <a:cubicBezTo>
                  <a:pt x="7282" y="868"/>
                  <a:pt x="7301" y="871"/>
                  <a:pt x="7320" y="871"/>
                </a:cubicBezTo>
                <a:cubicBezTo>
                  <a:pt x="7394" y="871"/>
                  <a:pt x="7461" y="833"/>
                  <a:pt x="7490" y="757"/>
                </a:cubicBezTo>
                <a:cubicBezTo>
                  <a:pt x="7513" y="673"/>
                  <a:pt x="7478" y="566"/>
                  <a:pt x="7382" y="530"/>
                </a:cubicBezTo>
                <a:lnTo>
                  <a:pt x="6013" y="18"/>
                </a:lnTo>
                <a:cubicBezTo>
                  <a:pt x="5989" y="6"/>
                  <a:pt x="5969" y="0"/>
                  <a:pt x="5949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 w="12700">
            <a:solidFill>
              <a:schemeClr val="tx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" name="Google Shape;10104;p81">
            <a:extLst>
              <a:ext uri="{FF2B5EF4-FFF2-40B4-BE49-F238E27FC236}">
                <a16:creationId xmlns:a16="http://schemas.microsoft.com/office/drawing/2014/main" id="{EB820F18-F9CE-4B12-B74B-51A075BE0983}"/>
              </a:ext>
            </a:extLst>
          </p:cNvPr>
          <p:cNvGrpSpPr/>
          <p:nvPr/>
        </p:nvGrpSpPr>
        <p:grpSpPr>
          <a:xfrm>
            <a:off x="424958" y="2271373"/>
            <a:ext cx="474597" cy="363828"/>
            <a:chOff x="5318259" y="2982111"/>
            <a:chExt cx="371013" cy="220788"/>
          </a:xfrm>
          <a:solidFill>
            <a:schemeClr val="bg2">
              <a:lumMod val="25000"/>
            </a:schemeClr>
          </a:solidFill>
        </p:grpSpPr>
        <p:sp>
          <p:nvSpPr>
            <p:cNvPr id="77" name="Google Shape;10105;p81">
              <a:extLst>
                <a:ext uri="{FF2B5EF4-FFF2-40B4-BE49-F238E27FC236}">
                  <a16:creationId xmlns:a16="http://schemas.microsoft.com/office/drawing/2014/main" id="{8F13340A-5FF3-4D56-961F-A256FBFD74BD}"/>
                </a:ext>
              </a:extLst>
            </p:cNvPr>
            <p:cNvSpPr/>
            <p:nvPr/>
          </p:nvSpPr>
          <p:spPr>
            <a:xfrm>
              <a:off x="5364123" y="3021546"/>
              <a:ext cx="58372" cy="18396"/>
            </a:xfrm>
            <a:custGeom>
              <a:avLst/>
              <a:gdLst/>
              <a:ahLst/>
              <a:cxnLst/>
              <a:rect l="l" t="t" r="r" b="b"/>
              <a:pathLst>
                <a:path w="1834" h="578" extrusionOk="0">
                  <a:moveTo>
                    <a:pt x="674" y="0"/>
                  </a:moveTo>
                  <a:cubicBezTo>
                    <a:pt x="513" y="0"/>
                    <a:pt x="335" y="16"/>
                    <a:pt x="143" y="54"/>
                  </a:cubicBezTo>
                  <a:cubicBezTo>
                    <a:pt x="60" y="66"/>
                    <a:pt x="0" y="149"/>
                    <a:pt x="0" y="220"/>
                  </a:cubicBezTo>
                  <a:lnTo>
                    <a:pt x="0" y="399"/>
                  </a:lnTo>
                  <a:cubicBezTo>
                    <a:pt x="0" y="482"/>
                    <a:pt x="72" y="566"/>
                    <a:pt x="167" y="566"/>
                  </a:cubicBezTo>
                  <a:cubicBezTo>
                    <a:pt x="250" y="566"/>
                    <a:pt x="334" y="482"/>
                    <a:pt x="334" y="399"/>
                  </a:cubicBezTo>
                  <a:lnTo>
                    <a:pt x="334" y="351"/>
                  </a:lnTo>
                  <a:cubicBezTo>
                    <a:pt x="453" y="332"/>
                    <a:pt x="564" y="324"/>
                    <a:pt x="666" y="324"/>
                  </a:cubicBezTo>
                  <a:cubicBezTo>
                    <a:pt x="878" y="324"/>
                    <a:pt x="1050" y="359"/>
                    <a:pt x="1179" y="399"/>
                  </a:cubicBezTo>
                  <a:cubicBezTo>
                    <a:pt x="1405" y="459"/>
                    <a:pt x="1536" y="530"/>
                    <a:pt x="1536" y="542"/>
                  </a:cubicBezTo>
                  <a:cubicBezTo>
                    <a:pt x="1560" y="566"/>
                    <a:pt x="1596" y="578"/>
                    <a:pt x="1619" y="578"/>
                  </a:cubicBezTo>
                  <a:cubicBezTo>
                    <a:pt x="1679" y="578"/>
                    <a:pt x="1727" y="542"/>
                    <a:pt x="1774" y="506"/>
                  </a:cubicBezTo>
                  <a:cubicBezTo>
                    <a:pt x="1834" y="423"/>
                    <a:pt x="1810" y="328"/>
                    <a:pt x="1727" y="256"/>
                  </a:cubicBezTo>
                  <a:cubicBezTo>
                    <a:pt x="1707" y="247"/>
                    <a:pt x="1322" y="0"/>
                    <a:pt x="674" y="0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0106;p81">
              <a:extLst>
                <a:ext uri="{FF2B5EF4-FFF2-40B4-BE49-F238E27FC236}">
                  <a16:creationId xmlns:a16="http://schemas.microsoft.com/office/drawing/2014/main" id="{6998C0A3-A244-481A-B065-C9F2413EAC2C}"/>
                </a:ext>
              </a:extLst>
            </p:cNvPr>
            <p:cNvSpPr/>
            <p:nvPr/>
          </p:nvSpPr>
          <p:spPr>
            <a:xfrm>
              <a:off x="5346681" y="3151338"/>
              <a:ext cx="11012" cy="39052"/>
            </a:xfrm>
            <a:custGeom>
              <a:avLst/>
              <a:gdLst/>
              <a:ahLst/>
              <a:cxnLst/>
              <a:rect l="l" t="t" r="r" b="b"/>
              <a:pathLst>
                <a:path w="346" h="1227" extrusionOk="0">
                  <a:moveTo>
                    <a:pt x="167" y="0"/>
                  </a:moveTo>
                  <a:cubicBezTo>
                    <a:pt x="72" y="0"/>
                    <a:pt x="0" y="71"/>
                    <a:pt x="0" y="155"/>
                  </a:cubicBezTo>
                  <a:lnTo>
                    <a:pt x="0" y="1072"/>
                  </a:lnTo>
                  <a:cubicBezTo>
                    <a:pt x="0" y="1155"/>
                    <a:pt x="72" y="1226"/>
                    <a:pt x="167" y="1226"/>
                  </a:cubicBezTo>
                  <a:cubicBezTo>
                    <a:pt x="250" y="1226"/>
                    <a:pt x="322" y="1155"/>
                    <a:pt x="322" y="1072"/>
                  </a:cubicBezTo>
                  <a:lnTo>
                    <a:pt x="322" y="155"/>
                  </a:lnTo>
                  <a:cubicBezTo>
                    <a:pt x="346" y="71"/>
                    <a:pt x="274" y="0"/>
                    <a:pt x="167" y="0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10107;p81">
              <a:extLst>
                <a:ext uri="{FF2B5EF4-FFF2-40B4-BE49-F238E27FC236}">
                  <a16:creationId xmlns:a16="http://schemas.microsoft.com/office/drawing/2014/main" id="{59AF15EA-4D73-459A-966F-12E185CDC71E}"/>
                </a:ext>
              </a:extLst>
            </p:cNvPr>
            <p:cNvSpPr/>
            <p:nvPr/>
          </p:nvSpPr>
          <p:spPr>
            <a:xfrm>
              <a:off x="5318259" y="2988763"/>
              <a:ext cx="149717" cy="202773"/>
            </a:xfrm>
            <a:custGeom>
              <a:avLst/>
              <a:gdLst/>
              <a:ahLst/>
              <a:cxnLst/>
              <a:rect l="l" t="t" r="r" b="b"/>
              <a:pathLst>
                <a:path w="4704" h="6371" extrusionOk="0">
                  <a:moveTo>
                    <a:pt x="3620" y="322"/>
                  </a:moveTo>
                  <a:lnTo>
                    <a:pt x="3620" y="1179"/>
                  </a:lnTo>
                  <a:cubicBezTo>
                    <a:pt x="3620" y="1322"/>
                    <a:pt x="3584" y="1453"/>
                    <a:pt x="3513" y="1596"/>
                  </a:cubicBezTo>
                  <a:lnTo>
                    <a:pt x="3441" y="1727"/>
                  </a:lnTo>
                  <a:cubicBezTo>
                    <a:pt x="3418" y="1750"/>
                    <a:pt x="3418" y="1774"/>
                    <a:pt x="3418" y="1798"/>
                  </a:cubicBezTo>
                  <a:lnTo>
                    <a:pt x="3418" y="2167"/>
                  </a:lnTo>
                  <a:cubicBezTo>
                    <a:pt x="3453" y="2465"/>
                    <a:pt x="3334" y="2751"/>
                    <a:pt x="3108" y="2965"/>
                  </a:cubicBezTo>
                  <a:cubicBezTo>
                    <a:pt x="2892" y="3158"/>
                    <a:pt x="2633" y="3275"/>
                    <a:pt x="2351" y="3275"/>
                  </a:cubicBezTo>
                  <a:cubicBezTo>
                    <a:pt x="2338" y="3275"/>
                    <a:pt x="2324" y="3275"/>
                    <a:pt x="2310" y="3274"/>
                  </a:cubicBezTo>
                  <a:cubicBezTo>
                    <a:pt x="1715" y="3263"/>
                    <a:pt x="1239" y="2739"/>
                    <a:pt x="1239" y="2108"/>
                  </a:cubicBezTo>
                  <a:lnTo>
                    <a:pt x="1239" y="1798"/>
                  </a:lnTo>
                  <a:cubicBezTo>
                    <a:pt x="1239" y="1774"/>
                    <a:pt x="1239" y="1739"/>
                    <a:pt x="1215" y="1727"/>
                  </a:cubicBezTo>
                  <a:lnTo>
                    <a:pt x="1143" y="1596"/>
                  </a:lnTo>
                  <a:cubicBezTo>
                    <a:pt x="1084" y="1453"/>
                    <a:pt x="1036" y="1322"/>
                    <a:pt x="1036" y="1179"/>
                  </a:cubicBezTo>
                  <a:cubicBezTo>
                    <a:pt x="1036" y="715"/>
                    <a:pt x="1429" y="322"/>
                    <a:pt x="1894" y="322"/>
                  </a:cubicBezTo>
                  <a:close/>
                  <a:moveTo>
                    <a:pt x="2906" y="3513"/>
                  </a:moveTo>
                  <a:lnTo>
                    <a:pt x="2906" y="3751"/>
                  </a:lnTo>
                  <a:cubicBezTo>
                    <a:pt x="2906" y="3798"/>
                    <a:pt x="2918" y="3858"/>
                    <a:pt x="2918" y="3894"/>
                  </a:cubicBezTo>
                  <a:lnTo>
                    <a:pt x="2334" y="4334"/>
                  </a:lnTo>
                  <a:lnTo>
                    <a:pt x="1763" y="3894"/>
                  </a:lnTo>
                  <a:cubicBezTo>
                    <a:pt x="1775" y="3858"/>
                    <a:pt x="1775" y="3798"/>
                    <a:pt x="1775" y="3751"/>
                  </a:cubicBezTo>
                  <a:lnTo>
                    <a:pt x="1775" y="3513"/>
                  </a:lnTo>
                  <a:cubicBezTo>
                    <a:pt x="1929" y="3584"/>
                    <a:pt x="2096" y="3632"/>
                    <a:pt x="2286" y="3632"/>
                  </a:cubicBezTo>
                  <a:lnTo>
                    <a:pt x="2334" y="3632"/>
                  </a:lnTo>
                  <a:cubicBezTo>
                    <a:pt x="2525" y="3632"/>
                    <a:pt x="2727" y="3584"/>
                    <a:pt x="2906" y="3513"/>
                  </a:cubicBezTo>
                  <a:close/>
                  <a:moveTo>
                    <a:pt x="1905" y="0"/>
                  </a:moveTo>
                  <a:cubicBezTo>
                    <a:pt x="1251" y="0"/>
                    <a:pt x="715" y="536"/>
                    <a:pt x="715" y="1191"/>
                  </a:cubicBezTo>
                  <a:cubicBezTo>
                    <a:pt x="715" y="1381"/>
                    <a:pt x="762" y="1572"/>
                    <a:pt x="846" y="1750"/>
                  </a:cubicBezTo>
                  <a:lnTo>
                    <a:pt x="893" y="1858"/>
                  </a:lnTo>
                  <a:lnTo>
                    <a:pt x="893" y="2120"/>
                  </a:lnTo>
                  <a:cubicBezTo>
                    <a:pt x="893" y="2596"/>
                    <a:pt x="1108" y="3013"/>
                    <a:pt x="1441" y="3298"/>
                  </a:cubicBezTo>
                  <a:lnTo>
                    <a:pt x="1441" y="3763"/>
                  </a:lnTo>
                  <a:cubicBezTo>
                    <a:pt x="1441" y="3834"/>
                    <a:pt x="1405" y="3906"/>
                    <a:pt x="1322" y="3941"/>
                  </a:cubicBezTo>
                  <a:lnTo>
                    <a:pt x="465" y="4263"/>
                  </a:lnTo>
                  <a:cubicBezTo>
                    <a:pt x="179" y="4370"/>
                    <a:pt x="0" y="4644"/>
                    <a:pt x="0" y="4941"/>
                  </a:cubicBezTo>
                  <a:lnTo>
                    <a:pt x="0" y="6203"/>
                  </a:lnTo>
                  <a:cubicBezTo>
                    <a:pt x="0" y="6299"/>
                    <a:pt x="72" y="6370"/>
                    <a:pt x="167" y="6370"/>
                  </a:cubicBezTo>
                  <a:cubicBezTo>
                    <a:pt x="251" y="6370"/>
                    <a:pt x="334" y="6299"/>
                    <a:pt x="334" y="6203"/>
                  </a:cubicBezTo>
                  <a:lnTo>
                    <a:pt x="334" y="4941"/>
                  </a:lnTo>
                  <a:cubicBezTo>
                    <a:pt x="334" y="4775"/>
                    <a:pt x="429" y="4644"/>
                    <a:pt x="572" y="4584"/>
                  </a:cubicBezTo>
                  <a:lnTo>
                    <a:pt x="1429" y="4251"/>
                  </a:lnTo>
                  <a:cubicBezTo>
                    <a:pt x="1477" y="4239"/>
                    <a:pt x="1513" y="4215"/>
                    <a:pt x="1560" y="4179"/>
                  </a:cubicBezTo>
                  <a:lnTo>
                    <a:pt x="2179" y="4644"/>
                  </a:lnTo>
                  <a:lnTo>
                    <a:pt x="2179" y="6203"/>
                  </a:lnTo>
                  <a:cubicBezTo>
                    <a:pt x="2179" y="6299"/>
                    <a:pt x="2251" y="6370"/>
                    <a:pt x="2334" y="6370"/>
                  </a:cubicBezTo>
                  <a:cubicBezTo>
                    <a:pt x="2429" y="6370"/>
                    <a:pt x="2501" y="6299"/>
                    <a:pt x="2501" y="6203"/>
                  </a:cubicBezTo>
                  <a:lnTo>
                    <a:pt x="2501" y="4644"/>
                  </a:lnTo>
                  <a:lnTo>
                    <a:pt x="3108" y="4179"/>
                  </a:lnTo>
                  <a:cubicBezTo>
                    <a:pt x="3156" y="4215"/>
                    <a:pt x="3203" y="4239"/>
                    <a:pt x="3239" y="4251"/>
                  </a:cubicBezTo>
                  <a:lnTo>
                    <a:pt x="4108" y="4584"/>
                  </a:lnTo>
                  <a:cubicBezTo>
                    <a:pt x="4251" y="4644"/>
                    <a:pt x="4346" y="4775"/>
                    <a:pt x="4346" y="4941"/>
                  </a:cubicBezTo>
                  <a:cubicBezTo>
                    <a:pt x="4346" y="5025"/>
                    <a:pt x="4418" y="5108"/>
                    <a:pt x="4513" y="5108"/>
                  </a:cubicBezTo>
                  <a:cubicBezTo>
                    <a:pt x="4596" y="5108"/>
                    <a:pt x="4668" y="5025"/>
                    <a:pt x="4668" y="4941"/>
                  </a:cubicBezTo>
                  <a:cubicBezTo>
                    <a:pt x="4703" y="4632"/>
                    <a:pt x="4525" y="4358"/>
                    <a:pt x="4239" y="4251"/>
                  </a:cubicBezTo>
                  <a:lnTo>
                    <a:pt x="3382" y="3929"/>
                  </a:lnTo>
                  <a:cubicBezTo>
                    <a:pt x="3310" y="3894"/>
                    <a:pt x="3263" y="3822"/>
                    <a:pt x="3263" y="3751"/>
                  </a:cubicBezTo>
                  <a:lnTo>
                    <a:pt x="3263" y="3322"/>
                  </a:lnTo>
                  <a:cubicBezTo>
                    <a:pt x="3310" y="3286"/>
                    <a:pt x="3334" y="3263"/>
                    <a:pt x="3370" y="3227"/>
                  </a:cubicBezTo>
                  <a:cubicBezTo>
                    <a:pt x="3644" y="2941"/>
                    <a:pt x="3810" y="2584"/>
                    <a:pt x="3810" y="2179"/>
                  </a:cubicBezTo>
                  <a:lnTo>
                    <a:pt x="3810" y="1858"/>
                  </a:lnTo>
                  <a:lnTo>
                    <a:pt x="3858" y="1750"/>
                  </a:lnTo>
                  <a:cubicBezTo>
                    <a:pt x="3941" y="1572"/>
                    <a:pt x="3989" y="1381"/>
                    <a:pt x="3989" y="1191"/>
                  </a:cubicBezTo>
                  <a:lnTo>
                    <a:pt x="3989" y="155"/>
                  </a:lnTo>
                  <a:cubicBezTo>
                    <a:pt x="3989" y="72"/>
                    <a:pt x="3918" y="0"/>
                    <a:pt x="3822" y="0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10108;p81">
              <a:extLst>
                <a:ext uri="{FF2B5EF4-FFF2-40B4-BE49-F238E27FC236}">
                  <a16:creationId xmlns:a16="http://schemas.microsoft.com/office/drawing/2014/main" id="{D851C247-2AFE-4E38-8060-D684223BE3EF}"/>
                </a:ext>
              </a:extLst>
            </p:cNvPr>
            <p:cNvSpPr/>
            <p:nvPr/>
          </p:nvSpPr>
          <p:spPr>
            <a:xfrm>
              <a:off x="5548658" y="2982111"/>
              <a:ext cx="140614" cy="208279"/>
            </a:xfrm>
            <a:custGeom>
              <a:avLst/>
              <a:gdLst/>
              <a:ahLst/>
              <a:cxnLst/>
              <a:rect l="l" t="t" r="r" b="b"/>
              <a:pathLst>
                <a:path w="4418" h="6544" extrusionOk="0">
                  <a:moveTo>
                    <a:pt x="2246" y="370"/>
                  </a:moveTo>
                  <a:cubicBezTo>
                    <a:pt x="2295" y="370"/>
                    <a:pt x="2346" y="376"/>
                    <a:pt x="2394" y="388"/>
                  </a:cubicBezTo>
                  <a:cubicBezTo>
                    <a:pt x="3132" y="459"/>
                    <a:pt x="3715" y="1102"/>
                    <a:pt x="3727" y="1876"/>
                  </a:cubicBezTo>
                  <a:cubicBezTo>
                    <a:pt x="3727" y="2602"/>
                    <a:pt x="3906" y="3269"/>
                    <a:pt x="4061" y="3626"/>
                  </a:cubicBezTo>
                  <a:lnTo>
                    <a:pt x="4061" y="3638"/>
                  </a:lnTo>
                  <a:cubicBezTo>
                    <a:pt x="3882" y="3722"/>
                    <a:pt x="3537" y="3912"/>
                    <a:pt x="2953" y="4031"/>
                  </a:cubicBezTo>
                  <a:lnTo>
                    <a:pt x="2953" y="3972"/>
                  </a:lnTo>
                  <a:lnTo>
                    <a:pt x="2953" y="3626"/>
                  </a:lnTo>
                  <a:cubicBezTo>
                    <a:pt x="3179" y="3495"/>
                    <a:pt x="3370" y="3317"/>
                    <a:pt x="3489" y="3091"/>
                  </a:cubicBezTo>
                  <a:cubicBezTo>
                    <a:pt x="3727" y="2674"/>
                    <a:pt x="3644" y="2126"/>
                    <a:pt x="3287" y="1793"/>
                  </a:cubicBezTo>
                  <a:cubicBezTo>
                    <a:pt x="3025" y="1578"/>
                    <a:pt x="2584" y="1293"/>
                    <a:pt x="1870" y="1293"/>
                  </a:cubicBezTo>
                  <a:cubicBezTo>
                    <a:pt x="1822" y="1293"/>
                    <a:pt x="1786" y="1305"/>
                    <a:pt x="1751" y="1340"/>
                  </a:cubicBezTo>
                  <a:lnTo>
                    <a:pt x="1382" y="1709"/>
                  </a:lnTo>
                  <a:cubicBezTo>
                    <a:pt x="1322" y="1769"/>
                    <a:pt x="1322" y="1888"/>
                    <a:pt x="1382" y="1948"/>
                  </a:cubicBezTo>
                  <a:cubicBezTo>
                    <a:pt x="1411" y="1977"/>
                    <a:pt x="1456" y="1992"/>
                    <a:pt x="1501" y="1992"/>
                  </a:cubicBezTo>
                  <a:cubicBezTo>
                    <a:pt x="1545" y="1992"/>
                    <a:pt x="1590" y="1977"/>
                    <a:pt x="1620" y="1948"/>
                  </a:cubicBezTo>
                  <a:lnTo>
                    <a:pt x="1929" y="1638"/>
                  </a:lnTo>
                  <a:cubicBezTo>
                    <a:pt x="2394" y="1650"/>
                    <a:pt x="2763" y="1781"/>
                    <a:pt x="3048" y="2055"/>
                  </a:cubicBezTo>
                  <a:cubicBezTo>
                    <a:pt x="3287" y="2269"/>
                    <a:pt x="3346" y="2650"/>
                    <a:pt x="3179" y="2924"/>
                  </a:cubicBezTo>
                  <a:cubicBezTo>
                    <a:pt x="2989" y="3269"/>
                    <a:pt x="2608" y="3495"/>
                    <a:pt x="2215" y="3495"/>
                  </a:cubicBezTo>
                  <a:cubicBezTo>
                    <a:pt x="1596" y="3495"/>
                    <a:pt x="1108" y="3007"/>
                    <a:pt x="1108" y="2388"/>
                  </a:cubicBezTo>
                  <a:cubicBezTo>
                    <a:pt x="1108" y="2305"/>
                    <a:pt x="1036" y="2233"/>
                    <a:pt x="941" y="2233"/>
                  </a:cubicBezTo>
                  <a:cubicBezTo>
                    <a:pt x="858" y="2233"/>
                    <a:pt x="786" y="2305"/>
                    <a:pt x="786" y="2388"/>
                  </a:cubicBezTo>
                  <a:cubicBezTo>
                    <a:pt x="786" y="2924"/>
                    <a:pt x="1084" y="3400"/>
                    <a:pt x="1513" y="3662"/>
                  </a:cubicBezTo>
                  <a:lnTo>
                    <a:pt x="1513" y="3995"/>
                  </a:lnTo>
                  <a:lnTo>
                    <a:pt x="1513" y="4055"/>
                  </a:lnTo>
                  <a:cubicBezTo>
                    <a:pt x="929" y="3936"/>
                    <a:pt x="608" y="3745"/>
                    <a:pt x="441" y="3638"/>
                  </a:cubicBezTo>
                  <a:cubicBezTo>
                    <a:pt x="441" y="3638"/>
                    <a:pt x="429" y="3638"/>
                    <a:pt x="441" y="3626"/>
                  </a:cubicBezTo>
                  <a:cubicBezTo>
                    <a:pt x="596" y="3269"/>
                    <a:pt x="774" y="2602"/>
                    <a:pt x="774" y="1876"/>
                  </a:cubicBezTo>
                  <a:cubicBezTo>
                    <a:pt x="774" y="1114"/>
                    <a:pt x="1370" y="459"/>
                    <a:pt x="2108" y="388"/>
                  </a:cubicBezTo>
                  <a:cubicBezTo>
                    <a:pt x="2150" y="376"/>
                    <a:pt x="2197" y="370"/>
                    <a:pt x="2246" y="370"/>
                  </a:cubicBezTo>
                  <a:close/>
                  <a:moveTo>
                    <a:pt x="2584" y="3769"/>
                  </a:moveTo>
                  <a:lnTo>
                    <a:pt x="2584" y="3972"/>
                  </a:lnTo>
                  <a:cubicBezTo>
                    <a:pt x="2584" y="4174"/>
                    <a:pt x="2703" y="4365"/>
                    <a:pt x="2882" y="4448"/>
                  </a:cubicBezTo>
                  <a:lnTo>
                    <a:pt x="2989" y="4507"/>
                  </a:lnTo>
                  <a:cubicBezTo>
                    <a:pt x="2858" y="4769"/>
                    <a:pt x="2560" y="4936"/>
                    <a:pt x="2227" y="4936"/>
                  </a:cubicBezTo>
                  <a:cubicBezTo>
                    <a:pt x="1917" y="4936"/>
                    <a:pt x="1620" y="4769"/>
                    <a:pt x="1441" y="4507"/>
                  </a:cubicBezTo>
                  <a:lnTo>
                    <a:pt x="1548" y="4448"/>
                  </a:lnTo>
                  <a:cubicBezTo>
                    <a:pt x="1727" y="4365"/>
                    <a:pt x="1846" y="4162"/>
                    <a:pt x="1846" y="3972"/>
                  </a:cubicBezTo>
                  <a:lnTo>
                    <a:pt x="1846" y="3769"/>
                  </a:lnTo>
                  <a:cubicBezTo>
                    <a:pt x="1965" y="3793"/>
                    <a:pt x="2096" y="3805"/>
                    <a:pt x="2215" y="3805"/>
                  </a:cubicBezTo>
                  <a:cubicBezTo>
                    <a:pt x="2346" y="3805"/>
                    <a:pt x="2465" y="3793"/>
                    <a:pt x="2584" y="3769"/>
                  </a:cubicBezTo>
                  <a:close/>
                  <a:moveTo>
                    <a:pt x="2209" y="1"/>
                  </a:moveTo>
                  <a:cubicBezTo>
                    <a:pt x="2153" y="1"/>
                    <a:pt x="2096" y="7"/>
                    <a:pt x="2036" y="19"/>
                  </a:cubicBezTo>
                  <a:cubicBezTo>
                    <a:pt x="1108" y="102"/>
                    <a:pt x="393" y="912"/>
                    <a:pt x="381" y="1840"/>
                  </a:cubicBezTo>
                  <a:cubicBezTo>
                    <a:pt x="381" y="2519"/>
                    <a:pt x="215" y="3138"/>
                    <a:pt x="84" y="3472"/>
                  </a:cubicBezTo>
                  <a:cubicBezTo>
                    <a:pt x="24" y="3614"/>
                    <a:pt x="72" y="3793"/>
                    <a:pt x="203" y="3876"/>
                  </a:cubicBezTo>
                  <a:cubicBezTo>
                    <a:pt x="358" y="3984"/>
                    <a:pt x="632" y="4150"/>
                    <a:pt x="1084" y="4281"/>
                  </a:cubicBezTo>
                  <a:lnTo>
                    <a:pt x="393" y="4626"/>
                  </a:lnTo>
                  <a:cubicBezTo>
                    <a:pt x="215" y="4722"/>
                    <a:pt x="84" y="4877"/>
                    <a:pt x="24" y="5055"/>
                  </a:cubicBezTo>
                  <a:cubicBezTo>
                    <a:pt x="0" y="5150"/>
                    <a:pt x="60" y="5234"/>
                    <a:pt x="143" y="5269"/>
                  </a:cubicBezTo>
                  <a:lnTo>
                    <a:pt x="191" y="5269"/>
                  </a:lnTo>
                  <a:cubicBezTo>
                    <a:pt x="262" y="5269"/>
                    <a:pt x="334" y="5222"/>
                    <a:pt x="358" y="5150"/>
                  </a:cubicBezTo>
                  <a:cubicBezTo>
                    <a:pt x="381" y="5043"/>
                    <a:pt x="453" y="4972"/>
                    <a:pt x="548" y="4924"/>
                  </a:cubicBezTo>
                  <a:lnTo>
                    <a:pt x="1084" y="4662"/>
                  </a:lnTo>
                  <a:cubicBezTo>
                    <a:pt x="1310" y="5043"/>
                    <a:pt x="1727" y="5281"/>
                    <a:pt x="2167" y="5281"/>
                  </a:cubicBezTo>
                  <a:cubicBezTo>
                    <a:pt x="2620" y="5281"/>
                    <a:pt x="3037" y="5043"/>
                    <a:pt x="3251" y="4662"/>
                  </a:cubicBezTo>
                  <a:lnTo>
                    <a:pt x="3787" y="4924"/>
                  </a:lnTo>
                  <a:cubicBezTo>
                    <a:pt x="3930" y="4984"/>
                    <a:pt x="4001" y="5115"/>
                    <a:pt x="4001" y="5269"/>
                  </a:cubicBezTo>
                  <a:lnTo>
                    <a:pt x="4001" y="6377"/>
                  </a:lnTo>
                  <a:cubicBezTo>
                    <a:pt x="4001" y="6472"/>
                    <a:pt x="4072" y="6543"/>
                    <a:pt x="4168" y="6543"/>
                  </a:cubicBezTo>
                  <a:cubicBezTo>
                    <a:pt x="4251" y="6543"/>
                    <a:pt x="4322" y="6472"/>
                    <a:pt x="4322" y="6377"/>
                  </a:cubicBezTo>
                  <a:lnTo>
                    <a:pt x="4322" y="5269"/>
                  </a:lnTo>
                  <a:cubicBezTo>
                    <a:pt x="4418" y="4996"/>
                    <a:pt x="4263" y="4746"/>
                    <a:pt x="4013" y="4626"/>
                  </a:cubicBezTo>
                  <a:lnTo>
                    <a:pt x="3334" y="4281"/>
                  </a:lnTo>
                  <a:cubicBezTo>
                    <a:pt x="3787" y="4150"/>
                    <a:pt x="4072" y="3984"/>
                    <a:pt x="4203" y="3876"/>
                  </a:cubicBezTo>
                  <a:cubicBezTo>
                    <a:pt x="4346" y="3793"/>
                    <a:pt x="4406" y="3614"/>
                    <a:pt x="4322" y="3472"/>
                  </a:cubicBezTo>
                  <a:cubicBezTo>
                    <a:pt x="4191" y="3138"/>
                    <a:pt x="4025" y="2519"/>
                    <a:pt x="4025" y="1840"/>
                  </a:cubicBezTo>
                  <a:cubicBezTo>
                    <a:pt x="4025" y="912"/>
                    <a:pt x="3299" y="102"/>
                    <a:pt x="2382" y="19"/>
                  </a:cubicBezTo>
                  <a:cubicBezTo>
                    <a:pt x="2322" y="7"/>
                    <a:pt x="2266" y="1"/>
                    <a:pt x="2209" y="1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10109;p81">
              <a:extLst>
                <a:ext uri="{FF2B5EF4-FFF2-40B4-BE49-F238E27FC236}">
                  <a16:creationId xmlns:a16="http://schemas.microsoft.com/office/drawing/2014/main" id="{57F6A1AB-0D3B-4B02-A358-762F7F522CA4}"/>
                </a:ext>
              </a:extLst>
            </p:cNvPr>
            <p:cNvSpPr/>
            <p:nvPr/>
          </p:nvSpPr>
          <p:spPr>
            <a:xfrm>
              <a:off x="5655153" y="3157004"/>
              <a:ext cx="10630" cy="33387"/>
            </a:xfrm>
            <a:custGeom>
              <a:avLst/>
              <a:gdLst/>
              <a:ahLst/>
              <a:cxnLst/>
              <a:rect l="l" t="t" r="r" b="b"/>
              <a:pathLst>
                <a:path w="334" h="1049" extrusionOk="0">
                  <a:moveTo>
                    <a:pt x="167" y="1"/>
                  </a:moveTo>
                  <a:cubicBezTo>
                    <a:pt x="72" y="1"/>
                    <a:pt x="0" y="72"/>
                    <a:pt x="0" y="155"/>
                  </a:cubicBezTo>
                  <a:lnTo>
                    <a:pt x="0" y="894"/>
                  </a:lnTo>
                  <a:cubicBezTo>
                    <a:pt x="0" y="977"/>
                    <a:pt x="72" y="1048"/>
                    <a:pt x="167" y="1048"/>
                  </a:cubicBezTo>
                  <a:cubicBezTo>
                    <a:pt x="250" y="1048"/>
                    <a:pt x="322" y="977"/>
                    <a:pt x="322" y="894"/>
                  </a:cubicBezTo>
                  <a:lnTo>
                    <a:pt x="322" y="155"/>
                  </a:lnTo>
                  <a:cubicBezTo>
                    <a:pt x="334" y="72"/>
                    <a:pt x="262" y="1"/>
                    <a:pt x="167" y="1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10110;p81">
              <a:extLst>
                <a:ext uri="{FF2B5EF4-FFF2-40B4-BE49-F238E27FC236}">
                  <a16:creationId xmlns:a16="http://schemas.microsoft.com/office/drawing/2014/main" id="{FBDC40D3-9365-45F2-B411-3F21009ED2AA}"/>
                </a:ext>
              </a:extLst>
            </p:cNvPr>
            <p:cNvSpPr/>
            <p:nvPr/>
          </p:nvSpPr>
          <p:spPr>
            <a:xfrm>
              <a:off x="5497893" y="3174445"/>
              <a:ext cx="11012" cy="10248"/>
            </a:xfrm>
            <a:custGeom>
              <a:avLst/>
              <a:gdLst/>
              <a:ahLst/>
              <a:cxnLst/>
              <a:rect l="l" t="t" r="r" b="b"/>
              <a:pathLst>
                <a:path w="346" h="322" extrusionOk="0">
                  <a:moveTo>
                    <a:pt x="179" y="0"/>
                  </a:moveTo>
                  <a:cubicBezTo>
                    <a:pt x="83" y="0"/>
                    <a:pt x="0" y="72"/>
                    <a:pt x="0" y="167"/>
                  </a:cubicBezTo>
                  <a:cubicBezTo>
                    <a:pt x="0" y="250"/>
                    <a:pt x="71" y="322"/>
                    <a:pt x="179" y="322"/>
                  </a:cubicBezTo>
                  <a:cubicBezTo>
                    <a:pt x="262" y="322"/>
                    <a:pt x="333" y="250"/>
                    <a:pt x="333" y="167"/>
                  </a:cubicBezTo>
                  <a:cubicBezTo>
                    <a:pt x="345" y="72"/>
                    <a:pt x="262" y="0"/>
                    <a:pt x="179" y="0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0111;p81">
              <a:extLst>
                <a:ext uri="{FF2B5EF4-FFF2-40B4-BE49-F238E27FC236}">
                  <a16:creationId xmlns:a16="http://schemas.microsoft.com/office/drawing/2014/main" id="{DE931BDE-0A85-4B49-ACD0-817C379207CE}"/>
                </a:ext>
              </a:extLst>
            </p:cNvPr>
            <p:cNvSpPr/>
            <p:nvPr/>
          </p:nvSpPr>
          <p:spPr>
            <a:xfrm>
              <a:off x="5410718" y="3156972"/>
              <a:ext cx="74699" cy="45927"/>
            </a:xfrm>
            <a:custGeom>
              <a:avLst/>
              <a:gdLst/>
              <a:ahLst/>
              <a:cxnLst/>
              <a:rect l="l" t="t" r="r" b="b"/>
              <a:pathLst>
                <a:path w="2347" h="1443" extrusionOk="0">
                  <a:moveTo>
                    <a:pt x="905" y="0"/>
                  </a:moveTo>
                  <a:cubicBezTo>
                    <a:pt x="870" y="0"/>
                    <a:pt x="833" y="13"/>
                    <a:pt x="798" y="37"/>
                  </a:cubicBezTo>
                  <a:lnTo>
                    <a:pt x="72" y="585"/>
                  </a:lnTo>
                  <a:cubicBezTo>
                    <a:pt x="24" y="621"/>
                    <a:pt x="1" y="680"/>
                    <a:pt x="1" y="728"/>
                  </a:cubicBezTo>
                  <a:cubicBezTo>
                    <a:pt x="1" y="764"/>
                    <a:pt x="24" y="823"/>
                    <a:pt x="72" y="859"/>
                  </a:cubicBezTo>
                  <a:lnTo>
                    <a:pt x="798" y="1407"/>
                  </a:lnTo>
                  <a:cubicBezTo>
                    <a:pt x="834" y="1442"/>
                    <a:pt x="858" y="1442"/>
                    <a:pt x="905" y="1442"/>
                  </a:cubicBezTo>
                  <a:cubicBezTo>
                    <a:pt x="953" y="1442"/>
                    <a:pt x="1013" y="1407"/>
                    <a:pt x="1036" y="1359"/>
                  </a:cubicBezTo>
                  <a:cubicBezTo>
                    <a:pt x="1096" y="1287"/>
                    <a:pt x="1084" y="1180"/>
                    <a:pt x="1013" y="1121"/>
                  </a:cubicBezTo>
                  <a:lnTo>
                    <a:pt x="679" y="883"/>
                  </a:lnTo>
                  <a:lnTo>
                    <a:pt x="2191" y="883"/>
                  </a:lnTo>
                  <a:cubicBezTo>
                    <a:pt x="2275" y="883"/>
                    <a:pt x="2346" y="811"/>
                    <a:pt x="2346" y="728"/>
                  </a:cubicBezTo>
                  <a:cubicBezTo>
                    <a:pt x="2346" y="621"/>
                    <a:pt x="2275" y="549"/>
                    <a:pt x="2191" y="549"/>
                  </a:cubicBezTo>
                  <a:lnTo>
                    <a:pt x="679" y="549"/>
                  </a:lnTo>
                  <a:lnTo>
                    <a:pt x="1013" y="311"/>
                  </a:lnTo>
                  <a:cubicBezTo>
                    <a:pt x="1084" y="252"/>
                    <a:pt x="1096" y="145"/>
                    <a:pt x="1036" y="73"/>
                  </a:cubicBezTo>
                  <a:cubicBezTo>
                    <a:pt x="1002" y="24"/>
                    <a:pt x="955" y="0"/>
                    <a:pt x="905" y="0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10112;p81">
              <a:extLst>
                <a:ext uri="{FF2B5EF4-FFF2-40B4-BE49-F238E27FC236}">
                  <a16:creationId xmlns:a16="http://schemas.microsoft.com/office/drawing/2014/main" id="{FA4E59FA-2316-4D8E-9AA3-F687408C4776}"/>
                </a:ext>
              </a:extLst>
            </p:cNvPr>
            <p:cNvSpPr/>
            <p:nvPr/>
          </p:nvSpPr>
          <p:spPr>
            <a:xfrm>
              <a:off x="5521382" y="3156590"/>
              <a:ext cx="75049" cy="45163"/>
            </a:xfrm>
            <a:custGeom>
              <a:avLst/>
              <a:gdLst/>
              <a:ahLst/>
              <a:cxnLst/>
              <a:rect l="l" t="t" r="r" b="b"/>
              <a:pathLst>
                <a:path w="2358" h="1419" extrusionOk="0">
                  <a:moveTo>
                    <a:pt x="1446" y="0"/>
                  </a:moveTo>
                  <a:cubicBezTo>
                    <a:pt x="1396" y="0"/>
                    <a:pt x="1345" y="25"/>
                    <a:pt x="1310" y="73"/>
                  </a:cubicBezTo>
                  <a:cubicBezTo>
                    <a:pt x="1250" y="145"/>
                    <a:pt x="1274" y="252"/>
                    <a:pt x="1346" y="311"/>
                  </a:cubicBezTo>
                  <a:lnTo>
                    <a:pt x="1667" y="549"/>
                  </a:lnTo>
                  <a:lnTo>
                    <a:pt x="167" y="549"/>
                  </a:lnTo>
                  <a:cubicBezTo>
                    <a:pt x="84" y="549"/>
                    <a:pt x="0" y="621"/>
                    <a:pt x="0" y="704"/>
                  </a:cubicBezTo>
                  <a:cubicBezTo>
                    <a:pt x="0" y="799"/>
                    <a:pt x="84" y="871"/>
                    <a:pt x="167" y="871"/>
                  </a:cubicBezTo>
                  <a:lnTo>
                    <a:pt x="1667" y="871"/>
                  </a:lnTo>
                  <a:lnTo>
                    <a:pt x="1346" y="1109"/>
                  </a:lnTo>
                  <a:cubicBezTo>
                    <a:pt x="1274" y="1169"/>
                    <a:pt x="1250" y="1276"/>
                    <a:pt x="1310" y="1347"/>
                  </a:cubicBezTo>
                  <a:cubicBezTo>
                    <a:pt x="1346" y="1395"/>
                    <a:pt x="1405" y="1419"/>
                    <a:pt x="1453" y="1419"/>
                  </a:cubicBezTo>
                  <a:cubicBezTo>
                    <a:pt x="1477" y="1419"/>
                    <a:pt x="1524" y="1407"/>
                    <a:pt x="1548" y="1395"/>
                  </a:cubicBezTo>
                  <a:lnTo>
                    <a:pt x="2286" y="847"/>
                  </a:lnTo>
                  <a:cubicBezTo>
                    <a:pt x="2322" y="811"/>
                    <a:pt x="2358" y="752"/>
                    <a:pt x="2358" y="704"/>
                  </a:cubicBezTo>
                  <a:cubicBezTo>
                    <a:pt x="2358" y="668"/>
                    <a:pt x="2322" y="633"/>
                    <a:pt x="2286" y="585"/>
                  </a:cubicBezTo>
                  <a:lnTo>
                    <a:pt x="1548" y="37"/>
                  </a:lnTo>
                  <a:cubicBezTo>
                    <a:pt x="1518" y="13"/>
                    <a:pt x="1482" y="0"/>
                    <a:pt x="1446" y="0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" name="Google Shape;9684;p81">
            <a:extLst>
              <a:ext uri="{FF2B5EF4-FFF2-40B4-BE49-F238E27FC236}">
                <a16:creationId xmlns:a16="http://schemas.microsoft.com/office/drawing/2014/main" id="{719D8D59-8AE5-4336-B344-FE83E755DBA1}"/>
              </a:ext>
            </a:extLst>
          </p:cNvPr>
          <p:cNvGrpSpPr/>
          <p:nvPr/>
        </p:nvGrpSpPr>
        <p:grpSpPr>
          <a:xfrm>
            <a:off x="573000" y="529334"/>
            <a:ext cx="486705" cy="508199"/>
            <a:chOff x="3541011" y="1508594"/>
            <a:chExt cx="350167" cy="349434"/>
          </a:xfrm>
          <a:solidFill>
            <a:schemeClr val="bg2">
              <a:lumMod val="25000"/>
            </a:schemeClr>
          </a:solidFill>
        </p:grpSpPr>
        <p:sp>
          <p:nvSpPr>
            <p:cNvPr id="64" name="Google Shape;9685;p81">
              <a:extLst>
                <a:ext uri="{FF2B5EF4-FFF2-40B4-BE49-F238E27FC236}">
                  <a16:creationId xmlns:a16="http://schemas.microsoft.com/office/drawing/2014/main" id="{E00D2AEB-72A5-42BB-BFFB-5D655988234C}"/>
                </a:ext>
              </a:extLst>
            </p:cNvPr>
            <p:cNvSpPr/>
            <p:nvPr/>
          </p:nvSpPr>
          <p:spPr>
            <a:xfrm>
              <a:off x="3600879" y="1568270"/>
              <a:ext cx="230049" cy="289758"/>
            </a:xfrm>
            <a:custGeom>
              <a:avLst/>
              <a:gdLst/>
              <a:ahLst/>
              <a:cxnLst/>
              <a:rect l="l" t="t" r="r" b="b"/>
              <a:pathLst>
                <a:path w="7228" h="9104" extrusionOk="0">
                  <a:moveTo>
                    <a:pt x="3810" y="3781"/>
                  </a:moveTo>
                  <a:cubicBezTo>
                    <a:pt x="4001" y="3781"/>
                    <a:pt x="4156" y="3936"/>
                    <a:pt x="4156" y="4138"/>
                  </a:cubicBezTo>
                  <a:lnTo>
                    <a:pt x="4156" y="4472"/>
                  </a:lnTo>
                  <a:cubicBezTo>
                    <a:pt x="4144" y="4757"/>
                    <a:pt x="3906" y="4995"/>
                    <a:pt x="3632" y="4995"/>
                  </a:cubicBezTo>
                  <a:cubicBezTo>
                    <a:pt x="3334" y="4995"/>
                    <a:pt x="3108" y="4757"/>
                    <a:pt x="3108" y="4472"/>
                  </a:cubicBezTo>
                  <a:lnTo>
                    <a:pt x="3108" y="4138"/>
                  </a:lnTo>
                  <a:cubicBezTo>
                    <a:pt x="3108" y="3936"/>
                    <a:pt x="3275" y="3781"/>
                    <a:pt x="3465" y="3781"/>
                  </a:cubicBezTo>
                  <a:close/>
                  <a:moveTo>
                    <a:pt x="3787" y="5329"/>
                  </a:moveTo>
                  <a:lnTo>
                    <a:pt x="3787" y="5400"/>
                  </a:lnTo>
                  <a:cubicBezTo>
                    <a:pt x="3810" y="5460"/>
                    <a:pt x="3822" y="5519"/>
                    <a:pt x="3846" y="5567"/>
                  </a:cubicBezTo>
                  <a:lnTo>
                    <a:pt x="3632" y="5781"/>
                  </a:lnTo>
                  <a:lnTo>
                    <a:pt x="3596" y="5781"/>
                  </a:lnTo>
                  <a:lnTo>
                    <a:pt x="3370" y="5567"/>
                  </a:lnTo>
                  <a:cubicBezTo>
                    <a:pt x="3406" y="5519"/>
                    <a:pt x="3417" y="5460"/>
                    <a:pt x="3417" y="5400"/>
                  </a:cubicBezTo>
                  <a:lnTo>
                    <a:pt x="3417" y="5329"/>
                  </a:lnTo>
                  <a:close/>
                  <a:moveTo>
                    <a:pt x="3617" y="361"/>
                  </a:moveTo>
                  <a:cubicBezTo>
                    <a:pt x="4471" y="361"/>
                    <a:pt x="5286" y="670"/>
                    <a:pt x="5918" y="1257"/>
                  </a:cubicBezTo>
                  <a:cubicBezTo>
                    <a:pt x="6573" y="1888"/>
                    <a:pt x="6942" y="2733"/>
                    <a:pt x="6942" y="3638"/>
                  </a:cubicBezTo>
                  <a:cubicBezTo>
                    <a:pt x="6906" y="4281"/>
                    <a:pt x="6692" y="4936"/>
                    <a:pt x="6323" y="5484"/>
                  </a:cubicBezTo>
                  <a:cubicBezTo>
                    <a:pt x="5953" y="6019"/>
                    <a:pt x="5430" y="6436"/>
                    <a:pt x="4822" y="6674"/>
                  </a:cubicBezTo>
                  <a:cubicBezTo>
                    <a:pt x="4620" y="6758"/>
                    <a:pt x="4501" y="6948"/>
                    <a:pt x="4501" y="7139"/>
                  </a:cubicBezTo>
                  <a:lnTo>
                    <a:pt x="4501" y="7591"/>
                  </a:lnTo>
                  <a:cubicBezTo>
                    <a:pt x="4501" y="7662"/>
                    <a:pt x="4489" y="7722"/>
                    <a:pt x="4441" y="7781"/>
                  </a:cubicBezTo>
                  <a:lnTo>
                    <a:pt x="4287" y="8032"/>
                  </a:lnTo>
                  <a:cubicBezTo>
                    <a:pt x="4263" y="8043"/>
                    <a:pt x="4251" y="8079"/>
                    <a:pt x="4251" y="8091"/>
                  </a:cubicBezTo>
                  <a:lnTo>
                    <a:pt x="3025" y="8091"/>
                  </a:lnTo>
                  <a:cubicBezTo>
                    <a:pt x="3013" y="8079"/>
                    <a:pt x="3013" y="8043"/>
                    <a:pt x="3001" y="8032"/>
                  </a:cubicBezTo>
                  <a:lnTo>
                    <a:pt x="2834" y="7781"/>
                  </a:lnTo>
                  <a:cubicBezTo>
                    <a:pt x="2786" y="7722"/>
                    <a:pt x="2775" y="7651"/>
                    <a:pt x="2775" y="7591"/>
                  </a:cubicBezTo>
                  <a:lnTo>
                    <a:pt x="2775" y="6067"/>
                  </a:lnTo>
                  <a:cubicBezTo>
                    <a:pt x="2775" y="5996"/>
                    <a:pt x="2822" y="5936"/>
                    <a:pt x="2882" y="5900"/>
                  </a:cubicBezTo>
                  <a:lnTo>
                    <a:pt x="3167" y="5769"/>
                  </a:lnTo>
                  <a:lnTo>
                    <a:pt x="3417" y="6019"/>
                  </a:lnTo>
                  <a:cubicBezTo>
                    <a:pt x="3477" y="6079"/>
                    <a:pt x="3560" y="6127"/>
                    <a:pt x="3656" y="6127"/>
                  </a:cubicBezTo>
                  <a:cubicBezTo>
                    <a:pt x="3751" y="6127"/>
                    <a:pt x="3834" y="6103"/>
                    <a:pt x="3894" y="6019"/>
                  </a:cubicBezTo>
                  <a:lnTo>
                    <a:pt x="4144" y="5769"/>
                  </a:lnTo>
                  <a:lnTo>
                    <a:pt x="4429" y="5900"/>
                  </a:lnTo>
                  <a:cubicBezTo>
                    <a:pt x="4489" y="5936"/>
                    <a:pt x="4537" y="5996"/>
                    <a:pt x="4537" y="6067"/>
                  </a:cubicBezTo>
                  <a:lnTo>
                    <a:pt x="4537" y="6198"/>
                  </a:lnTo>
                  <a:cubicBezTo>
                    <a:pt x="4537" y="6293"/>
                    <a:pt x="4608" y="6365"/>
                    <a:pt x="4703" y="6365"/>
                  </a:cubicBezTo>
                  <a:cubicBezTo>
                    <a:pt x="4787" y="6365"/>
                    <a:pt x="4858" y="6293"/>
                    <a:pt x="4858" y="6198"/>
                  </a:cubicBezTo>
                  <a:lnTo>
                    <a:pt x="4858" y="6067"/>
                  </a:lnTo>
                  <a:cubicBezTo>
                    <a:pt x="4858" y="5877"/>
                    <a:pt x="4763" y="5698"/>
                    <a:pt x="4584" y="5626"/>
                  </a:cubicBezTo>
                  <a:lnTo>
                    <a:pt x="4179" y="5412"/>
                  </a:lnTo>
                  <a:lnTo>
                    <a:pt x="4179" y="5400"/>
                  </a:lnTo>
                  <a:lnTo>
                    <a:pt x="4179" y="5162"/>
                  </a:lnTo>
                  <a:cubicBezTo>
                    <a:pt x="4382" y="5007"/>
                    <a:pt x="4525" y="4757"/>
                    <a:pt x="4525" y="4472"/>
                  </a:cubicBezTo>
                  <a:lnTo>
                    <a:pt x="4525" y="4138"/>
                  </a:lnTo>
                  <a:cubicBezTo>
                    <a:pt x="4525" y="3757"/>
                    <a:pt x="4227" y="3448"/>
                    <a:pt x="3834" y="3448"/>
                  </a:cubicBezTo>
                  <a:lnTo>
                    <a:pt x="3489" y="3448"/>
                  </a:lnTo>
                  <a:cubicBezTo>
                    <a:pt x="3120" y="3448"/>
                    <a:pt x="2810" y="3745"/>
                    <a:pt x="2810" y="4138"/>
                  </a:cubicBezTo>
                  <a:lnTo>
                    <a:pt x="2810" y="4472"/>
                  </a:lnTo>
                  <a:cubicBezTo>
                    <a:pt x="2810" y="4757"/>
                    <a:pt x="2941" y="4995"/>
                    <a:pt x="3156" y="5162"/>
                  </a:cubicBezTo>
                  <a:lnTo>
                    <a:pt x="3156" y="5400"/>
                  </a:lnTo>
                  <a:lnTo>
                    <a:pt x="3156" y="5412"/>
                  </a:lnTo>
                  <a:lnTo>
                    <a:pt x="2751" y="5626"/>
                  </a:lnTo>
                  <a:cubicBezTo>
                    <a:pt x="2572" y="5710"/>
                    <a:pt x="2465" y="5877"/>
                    <a:pt x="2465" y="6067"/>
                  </a:cubicBezTo>
                  <a:lnTo>
                    <a:pt x="2465" y="6674"/>
                  </a:lnTo>
                  <a:cubicBezTo>
                    <a:pt x="1882" y="6460"/>
                    <a:pt x="1381" y="6055"/>
                    <a:pt x="1012" y="5567"/>
                  </a:cubicBezTo>
                  <a:cubicBezTo>
                    <a:pt x="572" y="4984"/>
                    <a:pt x="369" y="4281"/>
                    <a:pt x="381" y="3567"/>
                  </a:cubicBezTo>
                  <a:cubicBezTo>
                    <a:pt x="393" y="2745"/>
                    <a:pt x="727" y="1959"/>
                    <a:pt x="1310" y="1364"/>
                  </a:cubicBezTo>
                  <a:cubicBezTo>
                    <a:pt x="1882" y="769"/>
                    <a:pt x="2655" y="412"/>
                    <a:pt x="3477" y="364"/>
                  </a:cubicBezTo>
                  <a:cubicBezTo>
                    <a:pt x="3524" y="362"/>
                    <a:pt x="3571" y="361"/>
                    <a:pt x="3617" y="361"/>
                  </a:cubicBezTo>
                  <a:close/>
                  <a:moveTo>
                    <a:pt x="4144" y="8424"/>
                  </a:moveTo>
                  <a:lnTo>
                    <a:pt x="4144" y="8782"/>
                  </a:lnTo>
                  <a:lnTo>
                    <a:pt x="3108" y="8794"/>
                  </a:lnTo>
                  <a:cubicBezTo>
                    <a:pt x="3108" y="8794"/>
                    <a:pt x="3096" y="8794"/>
                    <a:pt x="3096" y="8782"/>
                  </a:cubicBezTo>
                  <a:lnTo>
                    <a:pt x="3096" y="8424"/>
                  </a:lnTo>
                  <a:close/>
                  <a:moveTo>
                    <a:pt x="3635" y="0"/>
                  </a:moveTo>
                  <a:cubicBezTo>
                    <a:pt x="3563" y="0"/>
                    <a:pt x="3490" y="2"/>
                    <a:pt x="3417" y="7"/>
                  </a:cubicBezTo>
                  <a:cubicBezTo>
                    <a:pt x="2513" y="54"/>
                    <a:pt x="1667" y="435"/>
                    <a:pt x="1024" y="1114"/>
                  </a:cubicBezTo>
                  <a:cubicBezTo>
                    <a:pt x="381" y="1769"/>
                    <a:pt x="24" y="2626"/>
                    <a:pt x="12" y="3531"/>
                  </a:cubicBezTo>
                  <a:cubicBezTo>
                    <a:pt x="0" y="4341"/>
                    <a:pt x="238" y="5103"/>
                    <a:pt x="691" y="5734"/>
                  </a:cubicBezTo>
                  <a:cubicBezTo>
                    <a:pt x="1131" y="6317"/>
                    <a:pt x="1739" y="6781"/>
                    <a:pt x="2405" y="7019"/>
                  </a:cubicBezTo>
                  <a:lnTo>
                    <a:pt x="2405" y="7603"/>
                  </a:lnTo>
                  <a:cubicBezTo>
                    <a:pt x="2405" y="7734"/>
                    <a:pt x="2453" y="7865"/>
                    <a:pt x="2524" y="7972"/>
                  </a:cubicBezTo>
                  <a:lnTo>
                    <a:pt x="2691" y="8222"/>
                  </a:lnTo>
                  <a:cubicBezTo>
                    <a:pt x="2739" y="8282"/>
                    <a:pt x="2751" y="8353"/>
                    <a:pt x="2751" y="8413"/>
                  </a:cubicBezTo>
                  <a:lnTo>
                    <a:pt x="2751" y="8770"/>
                  </a:lnTo>
                  <a:cubicBezTo>
                    <a:pt x="2751" y="8948"/>
                    <a:pt x="2894" y="9103"/>
                    <a:pt x="3072" y="9103"/>
                  </a:cubicBezTo>
                  <a:lnTo>
                    <a:pt x="4108" y="9103"/>
                  </a:lnTo>
                  <a:cubicBezTo>
                    <a:pt x="4287" y="9103"/>
                    <a:pt x="4429" y="8948"/>
                    <a:pt x="4429" y="8770"/>
                  </a:cubicBezTo>
                  <a:lnTo>
                    <a:pt x="4429" y="8413"/>
                  </a:lnTo>
                  <a:cubicBezTo>
                    <a:pt x="4429" y="8341"/>
                    <a:pt x="4441" y="8282"/>
                    <a:pt x="4489" y="8222"/>
                  </a:cubicBezTo>
                  <a:lnTo>
                    <a:pt x="4656" y="7972"/>
                  </a:lnTo>
                  <a:cubicBezTo>
                    <a:pt x="4727" y="7865"/>
                    <a:pt x="4775" y="7734"/>
                    <a:pt x="4775" y="7603"/>
                  </a:cubicBezTo>
                  <a:lnTo>
                    <a:pt x="4775" y="7150"/>
                  </a:lnTo>
                  <a:cubicBezTo>
                    <a:pt x="4775" y="7079"/>
                    <a:pt x="4822" y="7008"/>
                    <a:pt x="4894" y="6984"/>
                  </a:cubicBezTo>
                  <a:cubicBezTo>
                    <a:pt x="5561" y="6734"/>
                    <a:pt x="6132" y="6269"/>
                    <a:pt x="6549" y="5698"/>
                  </a:cubicBezTo>
                  <a:cubicBezTo>
                    <a:pt x="6966" y="5079"/>
                    <a:pt x="7180" y="4388"/>
                    <a:pt x="7180" y="3638"/>
                  </a:cubicBezTo>
                  <a:cubicBezTo>
                    <a:pt x="7227" y="2614"/>
                    <a:pt x="6823" y="1674"/>
                    <a:pt x="6096" y="995"/>
                  </a:cubicBezTo>
                  <a:cubicBezTo>
                    <a:pt x="5422" y="354"/>
                    <a:pt x="4564" y="0"/>
                    <a:pt x="3635" y="0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9686;p81">
              <a:extLst>
                <a:ext uri="{FF2B5EF4-FFF2-40B4-BE49-F238E27FC236}">
                  <a16:creationId xmlns:a16="http://schemas.microsoft.com/office/drawing/2014/main" id="{9825A26A-17B7-4493-83BB-1A39E3933381}"/>
                </a:ext>
              </a:extLst>
            </p:cNvPr>
            <p:cNvSpPr/>
            <p:nvPr/>
          </p:nvSpPr>
          <p:spPr>
            <a:xfrm>
              <a:off x="3541011" y="1677980"/>
              <a:ext cx="48919" cy="10630"/>
            </a:xfrm>
            <a:custGeom>
              <a:avLst/>
              <a:gdLst/>
              <a:ahLst/>
              <a:cxnLst/>
              <a:rect l="l" t="t" r="r" b="b"/>
              <a:pathLst>
                <a:path w="1537" h="334" extrusionOk="0">
                  <a:moveTo>
                    <a:pt x="167" y="1"/>
                  </a:moveTo>
                  <a:cubicBezTo>
                    <a:pt x="72" y="1"/>
                    <a:pt x="0" y="72"/>
                    <a:pt x="0" y="167"/>
                  </a:cubicBezTo>
                  <a:cubicBezTo>
                    <a:pt x="0" y="251"/>
                    <a:pt x="72" y="334"/>
                    <a:pt x="167" y="334"/>
                  </a:cubicBezTo>
                  <a:lnTo>
                    <a:pt x="1369" y="334"/>
                  </a:lnTo>
                  <a:cubicBezTo>
                    <a:pt x="1465" y="334"/>
                    <a:pt x="1536" y="251"/>
                    <a:pt x="1536" y="167"/>
                  </a:cubicBezTo>
                  <a:cubicBezTo>
                    <a:pt x="1536" y="72"/>
                    <a:pt x="1465" y="1"/>
                    <a:pt x="1369" y="1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9687;p81">
              <a:extLst>
                <a:ext uri="{FF2B5EF4-FFF2-40B4-BE49-F238E27FC236}">
                  <a16:creationId xmlns:a16="http://schemas.microsoft.com/office/drawing/2014/main" id="{98CACB1D-16A4-47C3-A9D1-8117D9C5B74D}"/>
                </a:ext>
              </a:extLst>
            </p:cNvPr>
            <p:cNvSpPr/>
            <p:nvPr/>
          </p:nvSpPr>
          <p:spPr>
            <a:xfrm>
              <a:off x="3842259" y="1677980"/>
              <a:ext cx="48919" cy="10630"/>
            </a:xfrm>
            <a:custGeom>
              <a:avLst/>
              <a:gdLst/>
              <a:ahLst/>
              <a:cxnLst/>
              <a:rect l="l" t="t" r="r" b="b"/>
              <a:pathLst>
                <a:path w="1537" h="334" extrusionOk="0">
                  <a:moveTo>
                    <a:pt x="167" y="1"/>
                  </a:moveTo>
                  <a:cubicBezTo>
                    <a:pt x="72" y="1"/>
                    <a:pt x="1" y="72"/>
                    <a:pt x="1" y="167"/>
                  </a:cubicBezTo>
                  <a:cubicBezTo>
                    <a:pt x="1" y="251"/>
                    <a:pt x="72" y="334"/>
                    <a:pt x="167" y="334"/>
                  </a:cubicBezTo>
                  <a:lnTo>
                    <a:pt x="1370" y="334"/>
                  </a:lnTo>
                  <a:cubicBezTo>
                    <a:pt x="1465" y="334"/>
                    <a:pt x="1537" y="251"/>
                    <a:pt x="1537" y="167"/>
                  </a:cubicBezTo>
                  <a:cubicBezTo>
                    <a:pt x="1537" y="72"/>
                    <a:pt x="1465" y="1"/>
                    <a:pt x="1370" y="1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9688;p81">
              <a:extLst>
                <a:ext uri="{FF2B5EF4-FFF2-40B4-BE49-F238E27FC236}">
                  <a16:creationId xmlns:a16="http://schemas.microsoft.com/office/drawing/2014/main" id="{FF6458B7-F536-42A2-A502-4F63A543F3A6}"/>
                </a:ext>
              </a:extLst>
            </p:cNvPr>
            <p:cNvSpPr/>
            <p:nvPr/>
          </p:nvSpPr>
          <p:spPr>
            <a:xfrm>
              <a:off x="3711161" y="1508594"/>
              <a:ext cx="10248" cy="48537"/>
            </a:xfrm>
            <a:custGeom>
              <a:avLst/>
              <a:gdLst/>
              <a:ahLst/>
              <a:cxnLst/>
              <a:rect l="l" t="t" r="r" b="b"/>
              <a:pathLst>
                <a:path w="322" h="1525" extrusionOk="0">
                  <a:moveTo>
                    <a:pt x="167" y="1"/>
                  </a:moveTo>
                  <a:cubicBezTo>
                    <a:pt x="72" y="1"/>
                    <a:pt x="0" y="72"/>
                    <a:pt x="0" y="155"/>
                  </a:cubicBezTo>
                  <a:lnTo>
                    <a:pt x="0" y="1370"/>
                  </a:lnTo>
                  <a:cubicBezTo>
                    <a:pt x="0" y="1453"/>
                    <a:pt x="72" y="1525"/>
                    <a:pt x="167" y="1525"/>
                  </a:cubicBezTo>
                  <a:cubicBezTo>
                    <a:pt x="250" y="1525"/>
                    <a:pt x="322" y="1453"/>
                    <a:pt x="322" y="1370"/>
                  </a:cubicBezTo>
                  <a:lnTo>
                    <a:pt x="322" y="155"/>
                  </a:lnTo>
                  <a:cubicBezTo>
                    <a:pt x="310" y="60"/>
                    <a:pt x="250" y="1"/>
                    <a:pt x="167" y="1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9689;p81">
              <a:extLst>
                <a:ext uri="{FF2B5EF4-FFF2-40B4-BE49-F238E27FC236}">
                  <a16:creationId xmlns:a16="http://schemas.microsoft.com/office/drawing/2014/main" id="{0494B0C7-85F1-4339-893E-7E8A443E26C5}"/>
                </a:ext>
              </a:extLst>
            </p:cNvPr>
            <p:cNvSpPr/>
            <p:nvPr/>
          </p:nvSpPr>
          <p:spPr>
            <a:xfrm>
              <a:off x="3633470" y="1792018"/>
              <a:ext cx="22757" cy="29249"/>
            </a:xfrm>
            <a:custGeom>
              <a:avLst/>
              <a:gdLst/>
              <a:ahLst/>
              <a:cxnLst/>
              <a:rect l="l" t="t" r="r" b="b"/>
              <a:pathLst>
                <a:path w="715" h="919" extrusionOk="0">
                  <a:moveTo>
                    <a:pt x="525" y="1"/>
                  </a:moveTo>
                  <a:cubicBezTo>
                    <a:pt x="470" y="1"/>
                    <a:pt x="413" y="30"/>
                    <a:pt x="381" y="85"/>
                  </a:cubicBezTo>
                  <a:lnTo>
                    <a:pt x="48" y="680"/>
                  </a:lnTo>
                  <a:cubicBezTo>
                    <a:pt x="0" y="751"/>
                    <a:pt x="24" y="859"/>
                    <a:pt x="107" y="894"/>
                  </a:cubicBezTo>
                  <a:cubicBezTo>
                    <a:pt x="131" y="918"/>
                    <a:pt x="167" y="918"/>
                    <a:pt x="179" y="918"/>
                  </a:cubicBezTo>
                  <a:cubicBezTo>
                    <a:pt x="238" y="918"/>
                    <a:pt x="286" y="882"/>
                    <a:pt x="310" y="835"/>
                  </a:cubicBezTo>
                  <a:lnTo>
                    <a:pt x="655" y="240"/>
                  </a:lnTo>
                  <a:cubicBezTo>
                    <a:pt x="715" y="156"/>
                    <a:pt x="679" y="61"/>
                    <a:pt x="608" y="25"/>
                  </a:cubicBezTo>
                  <a:cubicBezTo>
                    <a:pt x="583" y="9"/>
                    <a:pt x="554" y="1"/>
                    <a:pt x="525" y="1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9690;p81">
              <a:extLst>
                <a:ext uri="{FF2B5EF4-FFF2-40B4-BE49-F238E27FC236}">
                  <a16:creationId xmlns:a16="http://schemas.microsoft.com/office/drawing/2014/main" id="{877AF33A-D06A-4B79-9C66-489E85E780EE}"/>
                </a:ext>
              </a:extLst>
            </p:cNvPr>
            <p:cNvSpPr/>
            <p:nvPr/>
          </p:nvSpPr>
          <p:spPr>
            <a:xfrm>
              <a:off x="3775962" y="1545195"/>
              <a:ext cx="22757" cy="28995"/>
            </a:xfrm>
            <a:custGeom>
              <a:avLst/>
              <a:gdLst/>
              <a:ahLst/>
              <a:cxnLst/>
              <a:rect l="l" t="t" r="r" b="b"/>
              <a:pathLst>
                <a:path w="715" h="911" extrusionOk="0">
                  <a:moveTo>
                    <a:pt x="534" y="1"/>
                  </a:moveTo>
                  <a:cubicBezTo>
                    <a:pt x="476" y="1"/>
                    <a:pt x="418" y="28"/>
                    <a:pt x="393" y="77"/>
                  </a:cubicBezTo>
                  <a:lnTo>
                    <a:pt x="48" y="672"/>
                  </a:lnTo>
                  <a:cubicBezTo>
                    <a:pt x="0" y="744"/>
                    <a:pt x="36" y="851"/>
                    <a:pt x="107" y="898"/>
                  </a:cubicBezTo>
                  <a:cubicBezTo>
                    <a:pt x="131" y="910"/>
                    <a:pt x="167" y="910"/>
                    <a:pt x="179" y="910"/>
                  </a:cubicBezTo>
                  <a:cubicBezTo>
                    <a:pt x="238" y="910"/>
                    <a:pt x="286" y="887"/>
                    <a:pt x="310" y="839"/>
                  </a:cubicBezTo>
                  <a:lnTo>
                    <a:pt x="655" y="244"/>
                  </a:lnTo>
                  <a:cubicBezTo>
                    <a:pt x="714" y="172"/>
                    <a:pt x="691" y="65"/>
                    <a:pt x="607" y="17"/>
                  </a:cubicBezTo>
                  <a:cubicBezTo>
                    <a:pt x="585" y="6"/>
                    <a:pt x="560" y="1"/>
                    <a:pt x="534" y="1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9691;p81">
              <a:extLst>
                <a:ext uri="{FF2B5EF4-FFF2-40B4-BE49-F238E27FC236}">
                  <a16:creationId xmlns:a16="http://schemas.microsoft.com/office/drawing/2014/main" id="{E2A1DE89-ACAC-4FBA-9F92-ACE8A1F93C26}"/>
                </a:ext>
              </a:extLst>
            </p:cNvPr>
            <p:cNvSpPr/>
            <p:nvPr/>
          </p:nvSpPr>
          <p:spPr>
            <a:xfrm>
              <a:off x="3577390" y="1601498"/>
              <a:ext cx="31095" cy="21197"/>
            </a:xfrm>
            <a:custGeom>
              <a:avLst/>
              <a:gdLst/>
              <a:ahLst/>
              <a:cxnLst/>
              <a:rect l="l" t="t" r="r" b="b"/>
              <a:pathLst>
                <a:path w="977" h="666" extrusionOk="0">
                  <a:moveTo>
                    <a:pt x="199" y="1"/>
                  </a:moveTo>
                  <a:cubicBezTo>
                    <a:pt x="141" y="1"/>
                    <a:pt x="80" y="33"/>
                    <a:pt x="48" y="82"/>
                  </a:cubicBezTo>
                  <a:cubicBezTo>
                    <a:pt x="0" y="153"/>
                    <a:pt x="36" y="261"/>
                    <a:pt x="107" y="308"/>
                  </a:cubicBezTo>
                  <a:lnTo>
                    <a:pt x="703" y="642"/>
                  </a:lnTo>
                  <a:cubicBezTo>
                    <a:pt x="738" y="665"/>
                    <a:pt x="762" y="665"/>
                    <a:pt x="774" y="665"/>
                  </a:cubicBezTo>
                  <a:cubicBezTo>
                    <a:pt x="834" y="665"/>
                    <a:pt x="881" y="630"/>
                    <a:pt x="917" y="594"/>
                  </a:cubicBezTo>
                  <a:cubicBezTo>
                    <a:pt x="976" y="499"/>
                    <a:pt x="941" y="415"/>
                    <a:pt x="869" y="368"/>
                  </a:cubicBezTo>
                  <a:lnTo>
                    <a:pt x="274" y="22"/>
                  </a:lnTo>
                  <a:cubicBezTo>
                    <a:pt x="252" y="7"/>
                    <a:pt x="226" y="1"/>
                    <a:pt x="199" y="1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9692;p81">
              <a:extLst>
                <a:ext uri="{FF2B5EF4-FFF2-40B4-BE49-F238E27FC236}">
                  <a16:creationId xmlns:a16="http://schemas.microsoft.com/office/drawing/2014/main" id="{4BDB4FBE-0FC6-4D78-B1A0-9AC3521A7BE9}"/>
                </a:ext>
              </a:extLst>
            </p:cNvPr>
            <p:cNvSpPr/>
            <p:nvPr/>
          </p:nvSpPr>
          <p:spPr>
            <a:xfrm>
              <a:off x="3823703" y="1743608"/>
              <a:ext cx="31095" cy="21197"/>
            </a:xfrm>
            <a:custGeom>
              <a:avLst/>
              <a:gdLst/>
              <a:ahLst/>
              <a:cxnLst/>
              <a:rect l="l" t="t" r="r" b="b"/>
              <a:pathLst>
                <a:path w="977" h="666" extrusionOk="0">
                  <a:moveTo>
                    <a:pt x="199" y="1"/>
                  </a:moveTo>
                  <a:cubicBezTo>
                    <a:pt x="141" y="1"/>
                    <a:pt x="81" y="33"/>
                    <a:pt x="48" y="82"/>
                  </a:cubicBezTo>
                  <a:cubicBezTo>
                    <a:pt x="0" y="153"/>
                    <a:pt x="36" y="260"/>
                    <a:pt x="107" y="308"/>
                  </a:cubicBezTo>
                  <a:lnTo>
                    <a:pt x="703" y="641"/>
                  </a:lnTo>
                  <a:cubicBezTo>
                    <a:pt x="738" y="665"/>
                    <a:pt x="762" y="665"/>
                    <a:pt x="774" y="665"/>
                  </a:cubicBezTo>
                  <a:cubicBezTo>
                    <a:pt x="834" y="665"/>
                    <a:pt x="881" y="629"/>
                    <a:pt x="917" y="594"/>
                  </a:cubicBezTo>
                  <a:cubicBezTo>
                    <a:pt x="977" y="510"/>
                    <a:pt x="953" y="415"/>
                    <a:pt x="869" y="368"/>
                  </a:cubicBezTo>
                  <a:lnTo>
                    <a:pt x="274" y="22"/>
                  </a:lnTo>
                  <a:cubicBezTo>
                    <a:pt x="252" y="7"/>
                    <a:pt x="226" y="1"/>
                    <a:pt x="199" y="1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9693;p81">
              <a:extLst>
                <a:ext uri="{FF2B5EF4-FFF2-40B4-BE49-F238E27FC236}">
                  <a16:creationId xmlns:a16="http://schemas.microsoft.com/office/drawing/2014/main" id="{5DAF6749-AE70-417B-9711-EF5A047FEEDF}"/>
                </a:ext>
              </a:extLst>
            </p:cNvPr>
            <p:cNvSpPr/>
            <p:nvPr/>
          </p:nvSpPr>
          <p:spPr>
            <a:xfrm>
              <a:off x="3775962" y="1792018"/>
              <a:ext cx="22757" cy="29249"/>
            </a:xfrm>
            <a:custGeom>
              <a:avLst/>
              <a:gdLst/>
              <a:ahLst/>
              <a:cxnLst/>
              <a:rect l="l" t="t" r="r" b="b"/>
              <a:pathLst>
                <a:path w="715" h="919" extrusionOk="0">
                  <a:moveTo>
                    <a:pt x="190" y="1"/>
                  </a:moveTo>
                  <a:cubicBezTo>
                    <a:pt x="160" y="1"/>
                    <a:pt x="132" y="9"/>
                    <a:pt x="107" y="25"/>
                  </a:cubicBezTo>
                  <a:cubicBezTo>
                    <a:pt x="36" y="61"/>
                    <a:pt x="0" y="168"/>
                    <a:pt x="48" y="240"/>
                  </a:cubicBezTo>
                  <a:lnTo>
                    <a:pt x="393" y="835"/>
                  </a:lnTo>
                  <a:cubicBezTo>
                    <a:pt x="417" y="882"/>
                    <a:pt x="476" y="918"/>
                    <a:pt x="524" y="918"/>
                  </a:cubicBezTo>
                  <a:cubicBezTo>
                    <a:pt x="548" y="918"/>
                    <a:pt x="583" y="918"/>
                    <a:pt x="595" y="894"/>
                  </a:cubicBezTo>
                  <a:cubicBezTo>
                    <a:pt x="691" y="859"/>
                    <a:pt x="714" y="751"/>
                    <a:pt x="667" y="680"/>
                  </a:cubicBezTo>
                  <a:lnTo>
                    <a:pt x="333" y="85"/>
                  </a:lnTo>
                  <a:cubicBezTo>
                    <a:pt x="302" y="30"/>
                    <a:pt x="245" y="1"/>
                    <a:pt x="190" y="1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9694;p81">
              <a:extLst>
                <a:ext uri="{FF2B5EF4-FFF2-40B4-BE49-F238E27FC236}">
                  <a16:creationId xmlns:a16="http://schemas.microsoft.com/office/drawing/2014/main" id="{C109AA3C-319C-4929-811A-9B08D406A0A7}"/>
                </a:ext>
              </a:extLst>
            </p:cNvPr>
            <p:cNvSpPr/>
            <p:nvPr/>
          </p:nvSpPr>
          <p:spPr>
            <a:xfrm>
              <a:off x="3633470" y="1545195"/>
              <a:ext cx="22757" cy="28995"/>
            </a:xfrm>
            <a:custGeom>
              <a:avLst/>
              <a:gdLst/>
              <a:ahLst/>
              <a:cxnLst/>
              <a:rect l="l" t="t" r="r" b="b"/>
              <a:pathLst>
                <a:path w="715" h="911" extrusionOk="0">
                  <a:moveTo>
                    <a:pt x="181" y="1"/>
                  </a:moveTo>
                  <a:cubicBezTo>
                    <a:pt x="155" y="1"/>
                    <a:pt x="130" y="6"/>
                    <a:pt x="107" y="17"/>
                  </a:cubicBezTo>
                  <a:cubicBezTo>
                    <a:pt x="24" y="65"/>
                    <a:pt x="0" y="172"/>
                    <a:pt x="48" y="244"/>
                  </a:cubicBezTo>
                  <a:lnTo>
                    <a:pt x="381" y="839"/>
                  </a:lnTo>
                  <a:cubicBezTo>
                    <a:pt x="417" y="887"/>
                    <a:pt x="477" y="910"/>
                    <a:pt x="524" y="910"/>
                  </a:cubicBezTo>
                  <a:cubicBezTo>
                    <a:pt x="548" y="910"/>
                    <a:pt x="584" y="910"/>
                    <a:pt x="596" y="898"/>
                  </a:cubicBezTo>
                  <a:cubicBezTo>
                    <a:pt x="679" y="851"/>
                    <a:pt x="715" y="744"/>
                    <a:pt x="667" y="672"/>
                  </a:cubicBezTo>
                  <a:lnTo>
                    <a:pt x="322" y="77"/>
                  </a:lnTo>
                  <a:cubicBezTo>
                    <a:pt x="297" y="28"/>
                    <a:pt x="238" y="1"/>
                    <a:pt x="181" y="1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9695;p81">
              <a:extLst>
                <a:ext uri="{FF2B5EF4-FFF2-40B4-BE49-F238E27FC236}">
                  <a16:creationId xmlns:a16="http://schemas.microsoft.com/office/drawing/2014/main" id="{895314DF-2050-4B47-9D47-C73B7E67CF9D}"/>
                </a:ext>
              </a:extLst>
            </p:cNvPr>
            <p:cNvSpPr/>
            <p:nvPr/>
          </p:nvSpPr>
          <p:spPr>
            <a:xfrm>
              <a:off x="3823703" y="1601498"/>
              <a:ext cx="31095" cy="21197"/>
            </a:xfrm>
            <a:custGeom>
              <a:avLst/>
              <a:gdLst/>
              <a:ahLst/>
              <a:cxnLst/>
              <a:rect l="l" t="t" r="r" b="b"/>
              <a:pathLst>
                <a:path w="977" h="666" extrusionOk="0">
                  <a:moveTo>
                    <a:pt x="778" y="1"/>
                  </a:moveTo>
                  <a:cubicBezTo>
                    <a:pt x="751" y="1"/>
                    <a:pt x="725" y="7"/>
                    <a:pt x="703" y="22"/>
                  </a:cubicBezTo>
                  <a:lnTo>
                    <a:pt x="107" y="368"/>
                  </a:lnTo>
                  <a:cubicBezTo>
                    <a:pt x="36" y="415"/>
                    <a:pt x="0" y="511"/>
                    <a:pt x="48" y="594"/>
                  </a:cubicBezTo>
                  <a:cubicBezTo>
                    <a:pt x="84" y="630"/>
                    <a:pt x="143" y="665"/>
                    <a:pt x="179" y="665"/>
                  </a:cubicBezTo>
                  <a:cubicBezTo>
                    <a:pt x="215" y="665"/>
                    <a:pt x="238" y="665"/>
                    <a:pt x="262" y="653"/>
                  </a:cubicBezTo>
                  <a:lnTo>
                    <a:pt x="857" y="308"/>
                  </a:lnTo>
                  <a:cubicBezTo>
                    <a:pt x="953" y="249"/>
                    <a:pt x="977" y="153"/>
                    <a:pt x="929" y="82"/>
                  </a:cubicBezTo>
                  <a:cubicBezTo>
                    <a:pt x="896" y="33"/>
                    <a:pt x="836" y="1"/>
                    <a:pt x="778" y="1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9696;p81">
              <a:extLst>
                <a:ext uri="{FF2B5EF4-FFF2-40B4-BE49-F238E27FC236}">
                  <a16:creationId xmlns:a16="http://schemas.microsoft.com/office/drawing/2014/main" id="{27813962-811F-4F60-BCE6-FB67F6711C5B}"/>
                </a:ext>
              </a:extLst>
            </p:cNvPr>
            <p:cNvSpPr/>
            <p:nvPr/>
          </p:nvSpPr>
          <p:spPr>
            <a:xfrm>
              <a:off x="3577390" y="1743608"/>
              <a:ext cx="31095" cy="21197"/>
            </a:xfrm>
            <a:custGeom>
              <a:avLst/>
              <a:gdLst/>
              <a:ahLst/>
              <a:cxnLst/>
              <a:rect l="l" t="t" r="r" b="b"/>
              <a:pathLst>
                <a:path w="977" h="666" extrusionOk="0">
                  <a:moveTo>
                    <a:pt x="778" y="1"/>
                  </a:moveTo>
                  <a:cubicBezTo>
                    <a:pt x="751" y="1"/>
                    <a:pt x="725" y="7"/>
                    <a:pt x="703" y="22"/>
                  </a:cubicBezTo>
                  <a:lnTo>
                    <a:pt x="107" y="368"/>
                  </a:lnTo>
                  <a:cubicBezTo>
                    <a:pt x="36" y="415"/>
                    <a:pt x="0" y="510"/>
                    <a:pt x="48" y="594"/>
                  </a:cubicBezTo>
                  <a:cubicBezTo>
                    <a:pt x="84" y="629"/>
                    <a:pt x="143" y="665"/>
                    <a:pt x="179" y="665"/>
                  </a:cubicBezTo>
                  <a:cubicBezTo>
                    <a:pt x="214" y="665"/>
                    <a:pt x="238" y="665"/>
                    <a:pt x="262" y="653"/>
                  </a:cubicBezTo>
                  <a:lnTo>
                    <a:pt x="857" y="308"/>
                  </a:lnTo>
                  <a:cubicBezTo>
                    <a:pt x="941" y="260"/>
                    <a:pt x="976" y="153"/>
                    <a:pt x="929" y="82"/>
                  </a:cubicBezTo>
                  <a:cubicBezTo>
                    <a:pt x="896" y="33"/>
                    <a:pt x="835" y="1"/>
                    <a:pt x="778" y="1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9697;p81">
              <a:extLst>
                <a:ext uri="{FF2B5EF4-FFF2-40B4-BE49-F238E27FC236}">
                  <a16:creationId xmlns:a16="http://schemas.microsoft.com/office/drawing/2014/main" id="{39906232-5B8D-4174-8CA8-05D95272ADF5}"/>
                </a:ext>
              </a:extLst>
            </p:cNvPr>
            <p:cNvSpPr/>
            <p:nvPr/>
          </p:nvSpPr>
          <p:spPr>
            <a:xfrm>
              <a:off x="3732358" y="1593032"/>
              <a:ext cx="71294" cy="62255"/>
            </a:xfrm>
            <a:custGeom>
              <a:avLst/>
              <a:gdLst/>
              <a:ahLst/>
              <a:cxnLst/>
              <a:rect l="l" t="t" r="r" b="b"/>
              <a:pathLst>
                <a:path w="2240" h="1956" extrusionOk="0">
                  <a:moveTo>
                    <a:pt x="186" y="1"/>
                  </a:moveTo>
                  <a:cubicBezTo>
                    <a:pt x="103" y="1"/>
                    <a:pt x="34" y="47"/>
                    <a:pt x="13" y="122"/>
                  </a:cubicBezTo>
                  <a:cubicBezTo>
                    <a:pt x="1" y="217"/>
                    <a:pt x="48" y="300"/>
                    <a:pt x="132" y="324"/>
                  </a:cubicBezTo>
                  <a:cubicBezTo>
                    <a:pt x="930" y="527"/>
                    <a:pt x="1584" y="1098"/>
                    <a:pt x="1894" y="1848"/>
                  </a:cubicBezTo>
                  <a:cubicBezTo>
                    <a:pt x="1918" y="1908"/>
                    <a:pt x="1977" y="1955"/>
                    <a:pt x="2037" y="1955"/>
                  </a:cubicBezTo>
                  <a:cubicBezTo>
                    <a:pt x="2061" y="1955"/>
                    <a:pt x="2084" y="1955"/>
                    <a:pt x="2096" y="1943"/>
                  </a:cubicBezTo>
                  <a:cubicBezTo>
                    <a:pt x="2192" y="1908"/>
                    <a:pt x="2239" y="1824"/>
                    <a:pt x="2192" y="1729"/>
                  </a:cubicBezTo>
                  <a:cubicBezTo>
                    <a:pt x="1846" y="884"/>
                    <a:pt x="1108" y="229"/>
                    <a:pt x="215" y="3"/>
                  </a:cubicBezTo>
                  <a:cubicBezTo>
                    <a:pt x="205" y="1"/>
                    <a:pt x="196" y="1"/>
                    <a:pt x="186" y="1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" name="Google Shape;10169;p81">
            <a:extLst>
              <a:ext uri="{FF2B5EF4-FFF2-40B4-BE49-F238E27FC236}">
                <a16:creationId xmlns:a16="http://schemas.microsoft.com/office/drawing/2014/main" id="{316F5C8C-2A96-4A50-9DEA-819E37B255F0}"/>
              </a:ext>
            </a:extLst>
          </p:cNvPr>
          <p:cNvGrpSpPr/>
          <p:nvPr/>
        </p:nvGrpSpPr>
        <p:grpSpPr>
          <a:xfrm>
            <a:off x="4562177" y="250902"/>
            <a:ext cx="627436" cy="506872"/>
            <a:chOff x="3988156" y="3380210"/>
            <a:chExt cx="353954" cy="318880"/>
          </a:xfrm>
          <a:solidFill>
            <a:schemeClr val="bg2">
              <a:lumMod val="25000"/>
            </a:schemeClr>
          </a:solidFill>
        </p:grpSpPr>
        <p:sp>
          <p:nvSpPr>
            <p:cNvPr id="59" name="Google Shape;10170;p81">
              <a:extLst>
                <a:ext uri="{FF2B5EF4-FFF2-40B4-BE49-F238E27FC236}">
                  <a16:creationId xmlns:a16="http://schemas.microsoft.com/office/drawing/2014/main" id="{A4BAE661-6AF6-45DC-96D0-43AC2B066D43}"/>
                </a:ext>
              </a:extLst>
            </p:cNvPr>
            <p:cNvSpPr/>
            <p:nvPr/>
          </p:nvSpPr>
          <p:spPr>
            <a:xfrm>
              <a:off x="4134053" y="3446156"/>
              <a:ext cx="28454" cy="49269"/>
            </a:xfrm>
            <a:custGeom>
              <a:avLst/>
              <a:gdLst/>
              <a:ahLst/>
              <a:cxnLst/>
              <a:rect l="l" t="t" r="r" b="b"/>
              <a:pathLst>
                <a:path w="894" h="1548" extrusionOk="0">
                  <a:moveTo>
                    <a:pt x="417" y="286"/>
                  </a:moveTo>
                  <a:lnTo>
                    <a:pt x="417" y="572"/>
                  </a:lnTo>
                  <a:cubicBezTo>
                    <a:pt x="298" y="524"/>
                    <a:pt x="274" y="500"/>
                    <a:pt x="274" y="417"/>
                  </a:cubicBezTo>
                  <a:cubicBezTo>
                    <a:pt x="274" y="345"/>
                    <a:pt x="346" y="298"/>
                    <a:pt x="417" y="286"/>
                  </a:cubicBezTo>
                  <a:close/>
                  <a:moveTo>
                    <a:pt x="524" y="869"/>
                  </a:moveTo>
                  <a:cubicBezTo>
                    <a:pt x="643" y="917"/>
                    <a:pt x="655" y="976"/>
                    <a:pt x="655" y="1048"/>
                  </a:cubicBezTo>
                  <a:cubicBezTo>
                    <a:pt x="655" y="1119"/>
                    <a:pt x="596" y="1179"/>
                    <a:pt x="524" y="1191"/>
                  </a:cubicBezTo>
                  <a:lnTo>
                    <a:pt x="524" y="869"/>
                  </a:lnTo>
                  <a:close/>
                  <a:moveTo>
                    <a:pt x="477" y="0"/>
                  </a:moveTo>
                  <a:cubicBezTo>
                    <a:pt x="453" y="0"/>
                    <a:pt x="417" y="24"/>
                    <a:pt x="417" y="48"/>
                  </a:cubicBezTo>
                  <a:lnTo>
                    <a:pt x="417" y="107"/>
                  </a:lnTo>
                  <a:cubicBezTo>
                    <a:pt x="191" y="131"/>
                    <a:pt x="60" y="250"/>
                    <a:pt x="60" y="476"/>
                  </a:cubicBezTo>
                  <a:cubicBezTo>
                    <a:pt x="60" y="703"/>
                    <a:pt x="227" y="774"/>
                    <a:pt x="417" y="845"/>
                  </a:cubicBezTo>
                  <a:lnTo>
                    <a:pt x="417" y="1226"/>
                  </a:lnTo>
                  <a:cubicBezTo>
                    <a:pt x="310" y="1203"/>
                    <a:pt x="274" y="1179"/>
                    <a:pt x="179" y="1107"/>
                  </a:cubicBezTo>
                  <a:cubicBezTo>
                    <a:pt x="160" y="1093"/>
                    <a:pt x="143" y="1087"/>
                    <a:pt x="127" y="1087"/>
                  </a:cubicBezTo>
                  <a:cubicBezTo>
                    <a:pt x="101" y="1087"/>
                    <a:pt x="77" y="1102"/>
                    <a:pt x="48" y="1131"/>
                  </a:cubicBezTo>
                  <a:cubicBezTo>
                    <a:pt x="0" y="1191"/>
                    <a:pt x="0" y="1250"/>
                    <a:pt x="48" y="1298"/>
                  </a:cubicBezTo>
                  <a:cubicBezTo>
                    <a:pt x="120" y="1405"/>
                    <a:pt x="274" y="1453"/>
                    <a:pt x="417" y="1453"/>
                  </a:cubicBezTo>
                  <a:lnTo>
                    <a:pt x="417" y="1512"/>
                  </a:lnTo>
                  <a:cubicBezTo>
                    <a:pt x="417" y="1536"/>
                    <a:pt x="453" y="1548"/>
                    <a:pt x="477" y="1548"/>
                  </a:cubicBezTo>
                  <a:cubicBezTo>
                    <a:pt x="512" y="1548"/>
                    <a:pt x="536" y="1536"/>
                    <a:pt x="536" y="1512"/>
                  </a:cubicBezTo>
                  <a:lnTo>
                    <a:pt x="536" y="1453"/>
                  </a:lnTo>
                  <a:cubicBezTo>
                    <a:pt x="727" y="1417"/>
                    <a:pt x="893" y="1298"/>
                    <a:pt x="893" y="1048"/>
                  </a:cubicBezTo>
                  <a:cubicBezTo>
                    <a:pt x="893" y="798"/>
                    <a:pt x="751" y="691"/>
                    <a:pt x="536" y="619"/>
                  </a:cubicBezTo>
                  <a:lnTo>
                    <a:pt x="536" y="286"/>
                  </a:lnTo>
                  <a:cubicBezTo>
                    <a:pt x="584" y="286"/>
                    <a:pt x="631" y="298"/>
                    <a:pt x="667" y="333"/>
                  </a:cubicBezTo>
                  <a:cubicBezTo>
                    <a:pt x="694" y="340"/>
                    <a:pt x="726" y="363"/>
                    <a:pt x="759" y="363"/>
                  </a:cubicBezTo>
                  <a:cubicBezTo>
                    <a:pt x="783" y="363"/>
                    <a:pt x="808" y="350"/>
                    <a:pt x="834" y="310"/>
                  </a:cubicBezTo>
                  <a:cubicBezTo>
                    <a:pt x="870" y="274"/>
                    <a:pt x="882" y="214"/>
                    <a:pt x="822" y="167"/>
                  </a:cubicBezTo>
                  <a:cubicBezTo>
                    <a:pt x="751" y="107"/>
                    <a:pt x="631" y="95"/>
                    <a:pt x="536" y="95"/>
                  </a:cubicBezTo>
                  <a:lnTo>
                    <a:pt x="536" y="48"/>
                  </a:lnTo>
                  <a:cubicBezTo>
                    <a:pt x="536" y="12"/>
                    <a:pt x="501" y="0"/>
                    <a:pt x="477" y="0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10171;p81">
              <a:extLst>
                <a:ext uri="{FF2B5EF4-FFF2-40B4-BE49-F238E27FC236}">
                  <a16:creationId xmlns:a16="http://schemas.microsoft.com/office/drawing/2014/main" id="{695C12F5-C32E-40B4-90A0-30D186536B61}"/>
                </a:ext>
              </a:extLst>
            </p:cNvPr>
            <p:cNvSpPr/>
            <p:nvPr/>
          </p:nvSpPr>
          <p:spPr>
            <a:xfrm>
              <a:off x="4188988" y="3398001"/>
              <a:ext cx="81510" cy="81510"/>
            </a:xfrm>
            <a:custGeom>
              <a:avLst/>
              <a:gdLst/>
              <a:ahLst/>
              <a:cxnLst/>
              <a:rect l="l" t="t" r="r" b="b"/>
              <a:pathLst>
                <a:path w="2561" h="2561" extrusionOk="0">
                  <a:moveTo>
                    <a:pt x="1287" y="311"/>
                  </a:moveTo>
                  <a:cubicBezTo>
                    <a:pt x="1823" y="311"/>
                    <a:pt x="2251" y="739"/>
                    <a:pt x="2251" y="1275"/>
                  </a:cubicBezTo>
                  <a:cubicBezTo>
                    <a:pt x="2251" y="1811"/>
                    <a:pt x="1823" y="2251"/>
                    <a:pt x="1287" y="2251"/>
                  </a:cubicBezTo>
                  <a:cubicBezTo>
                    <a:pt x="751" y="2251"/>
                    <a:pt x="310" y="1811"/>
                    <a:pt x="310" y="1275"/>
                  </a:cubicBezTo>
                  <a:cubicBezTo>
                    <a:pt x="310" y="739"/>
                    <a:pt x="751" y="311"/>
                    <a:pt x="1287" y="311"/>
                  </a:cubicBezTo>
                  <a:close/>
                  <a:moveTo>
                    <a:pt x="1287" y="1"/>
                  </a:moveTo>
                  <a:cubicBezTo>
                    <a:pt x="572" y="1"/>
                    <a:pt x="1" y="584"/>
                    <a:pt x="1" y="1275"/>
                  </a:cubicBezTo>
                  <a:cubicBezTo>
                    <a:pt x="1" y="1989"/>
                    <a:pt x="584" y="2561"/>
                    <a:pt x="1287" y="2561"/>
                  </a:cubicBezTo>
                  <a:cubicBezTo>
                    <a:pt x="2001" y="2561"/>
                    <a:pt x="2561" y="1977"/>
                    <a:pt x="2561" y="1275"/>
                  </a:cubicBezTo>
                  <a:cubicBezTo>
                    <a:pt x="2561" y="584"/>
                    <a:pt x="2001" y="1"/>
                    <a:pt x="1287" y="1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10172;p81">
              <a:extLst>
                <a:ext uri="{FF2B5EF4-FFF2-40B4-BE49-F238E27FC236}">
                  <a16:creationId xmlns:a16="http://schemas.microsoft.com/office/drawing/2014/main" id="{D89389A9-066B-4444-925F-AF9EA82C697A}"/>
                </a:ext>
              </a:extLst>
            </p:cNvPr>
            <p:cNvSpPr/>
            <p:nvPr/>
          </p:nvSpPr>
          <p:spPr>
            <a:xfrm>
              <a:off x="4090863" y="3380210"/>
              <a:ext cx="195930" cy="146311"/>
            </a:xfrm>
            <a:custGeom>
              <a:avLst/>
              <a:gdLst/>
              <a:ahLst/>
              <a:cxnLst/>
              <a:rect l="l" t="t" r="r" b="b"/>
              <a:pathLst>
                <a:path w="6156" h="4597" extrusionOk="0">
                  <a:moveTo>
                    <a:pt x="1810" y="1834"/>
                  </a:moveTo>
                  <a:cubicBezTo>
                    <a:pt x="2131" y="1834"/>
                    <a:pt x="2429" y="2001"/>
                    <a:pt x="2608" y="2274"/>
                  </a:cubicBezTo>
                  <a:cubicBezTo>
                    <a:pt x="2643" y="2405"/>
                    <a:pt x="2703" y="2536"/>
                    <a:pt x="2762" y="2667"/>
                  </a:cubicBezTo>
                  <a:cubicBezTo>
                    <a:pt x="2762" y="2715"/>
                    <a:pt x="2774" y="2763"/>
                    <a:pt x="2774" y="2810"/>
                  </a:cubicBezTo>
                  <a:cubicBezTo>
                    <a:pt x="2774" y="3346"/>
                    <a:pt x="2346" y="3775"/>
                    <a:pt x="1810" y="3775"/>
                  </a:cubicBezTo>
                  <a:cubicBezTo>
                    <a:pt x="1274" y="3775"/>
                    <a:pt x="834" y="3346"/>
                    <a:pt x="834" y="2810"/>
                  </a:cubicBezTo>
                  <a:cubicBezTo>
                    <a:pt x="834" y="2274"/>
                    <a:pt x="1274" y="1834"/>
                    <a:pt x="1810" y="1834"/>
                  </a:cubicBezTo>
                  <a:close/>
                  <a:moveTo>
                    <a:pt x="1810" y="1322"/>
                  </a:moveTo>
                  <a:cubicBezTo>
                    <a:pt x="2084" y="1322"/>
                    <a:pt x="2346" y="1393"/>
                    <a:pt x="2584" y="1536"/>
                  </a:cubicBezTo>
                  <a:cubicBezTo>
                    <a:pt x="2560" y="1620"/>
                    <a:pt x="2560" y="1703"/>
                    <a:pt x="2548" y="1774"/>
                  </a:cubicBezTo>
                  <a:cubicBezTo>
                    <a:pt x="2346" y="1632"/>
                    <a:pt x="2072" y="1536"/>
                    <a:pt x="1810" y="1536"/>
                  </a:cubicBezTo>
                  <a:cubicBezTo>
                    <a:pt x="1096" y="1536"/>
                    <a:pt x="524" y="2120"/>
                    <a:pt x="524" y="2822"/>
                  </a:cubicBezTo>
                  <a:cubicBezTo>
                    <a:pt x="524" y="3537"/>
                    <a:pt x="1107" y="4096"/>
                    <a:pt x="1810" y="4096"/>
                  </a:cubicBezTo>
                  <a:cubicBezTo>
                    <a:pt x="2417" y="4096"/>
                    <a:pt x="2917" y="3668"/>
                    <a:pt x="3060" y="3108"/>
                  </a:cubicBezTo>
                  <a:cubicBezTo>
                    <a:pt x="3120" y="3167"/>
                    <a:pt x="3155" y="3203"/>
                    <a:pt x="3239" y="3263"/>
                  </a:cubicBezTo>
                  <a:cubicBezTo>
                    <a:pt x="3036" y="3882"/>
                    <a:pt x="2477" y="4299"/>
                    <a:pt x="1810" y="4299"/>
                  </a:cubicBezTo>
                  <a:cubicBezTo>
                    <a:pt x="988" y="4299"/>
                    <a:pt x="322" y="3620"/>
                    <a:pt x="322" y="2810"/>
                  </a:cubicBezTo>
                  <a:cubicBezTo>
                    <a:pt x="322" y="1989"/>
                    <a:pt x="988" y="1322"/>
                    <a:pt x="1810" y="1322"/>
                  </a:cubicBezTo>
                  <a:close/>
                  <a:moveTo>
                    <a:pt x="4382" y="0"/>
                  </a:moveTo>
                  <a:cubicBezTo>
                    <a:pt x="3608" y="0"/>
                    <a:pt x="2929" y="500"/>
                    <a:pt x="2679" y="1179"/>
                  </a:cubicBezTo>
                  <a:cubicBezTo>
                    <a:pt x="2417" y="1036"/>
                    <a:pt x="2131" y="953"/>
                    <a:pt x="1822" y="953"/>
                  </a:cubicBezTo>
                  <a:cubicBezTo>
                    <a:pt x="822" y="953"/>
                    <a:pt x="0" y="1774"/>
                    <a:pt x="0" y="2775"/>
                  </a:cubicBezTo>
                  <a:cubicBezTo>
                    <a:pt x="0" y="3775"/>
                    <a:pt x="822" y="4596"/>
                    <a:pt x="1822" y="4596"/>
                  </a:cubicBezTo>
                  <a:cubicBezTo>
                    <a:pt x="2596" y="4596"/>
                    <a:pt x="3262" y="4120"/>
                    <a:pt x="3512" y="3417"/>
                  </a:cubicBezTo>
                  <a:cubicBezTo>
                    <a:pt x="3763" y="3548"/>
                    <a:pt x="4060" y="3644"/>
                    <a:pt x="4382" y="3644"/>
                  </a:cubicBezTo>
                  <a:cubicBezTo>
                    <a:pt x="4798" y="3644"/>
                    <a:pt x="5191" y="3489"/>
                    <a:pt x="5513" y="3239"/>
                  </a:cubicBezTo>
                  <a:cubicBezTo>
                    <a:pt x="5822" y="2989"/>
                    <a:pt x="6049" y="2632"/>
                    <a:pt x="6132" y="2239"/>
                  </a:cubicBezTo>
                  <a:cubicBezTo>
                    <a:pt x="6156" y="2167"/>
                    <a:pt x="6096" y="2072"/>
                    <a:pt x="6013" y="2060"/>
                  </a:cubicBezTo>
                  <a:cubicBezTo>
                    <a:pt x="6004" y="2059"/>
                    <a:pt x="5996" y="2058"/>
                    <a:pt x="5987" y="2058"/>
                  </a:cubicBezTo>
                  <a:cubicBezTo>
                    <a:pt x="5911" y="2058"/>
                    <a:pt x="5833" y="2104"/>
                    <a:pt x="5822" y="2179"/>
                  </a:cubicBezTo>
                  <a:cubicBezTo>
                    <a:pt x="5656" y="2870"/>
                    <a:pt x="5060" y="3322"/>
                    <a:pt x="4370" y="3322"/>
                  </a:cubicBezTo>
                  <a:cubicBezTo>
                    <a:pt x="3834" y="3322"/>
                    <a:pt x="3334" y="3048"/>
                    <a:pt x="3072" y="2572"/>
                  </a:cubicBezTo>
                  <a:cubicBezTo>
                    <a:pt x="3036" y="2417"/>
                    <a:pt x="2977" y="2274"/>
                    <a:pt x="2905" y="2132"/>
                  </a:cubicBezTo>
                  <a:cubicBezTo>
                    <a:pt x="2715" y="1215"/>
                    <a:pt x="3429" y="334"/>
                    <a:pt x="4370" y="334"/>
                  </a:cubicBezTo>
                  <a:cubicBezTo>
                    <a:pt x="5060" y="334"/>
                    <a:pt x="5656" y="810"/>
                    <a:pt x="5822" y="1477"/>
                  </a:cubicBezTo>
                  <a:cubicBezTo>
                    <a:pt x="5832" y="1556"/>
                    <a:pt x="5899" y="1602"/>
                    <a:pt x="5969" y="1602"/>
                  </a:cubicBezTo>
                  <a:cubicBezTo>
                    <a:pt x="5984" y="1602"/>
                    <a:pt x="5998" y="1600"/>
                    <a:pt x="6013" y="1596"/>
                  </a:cubicBezTo>
                  <a:cubicBezTo>
                    <a:pt x="6108" y="1584"/>
                    <a:pt x="6144" y="1489"/>
                    <a:pt x="6132" y="1405"/>
                  </a:cubicBezTo>
                  <a:cubicBezTo>
                    <a:pt x="6049" y="1024"/>
                    <a:pt x="5822" y="667"/>
                    <a:pt x="5513" y="405"/>
                  </a:cubicBezTo>
                  <a:cubicBezTo>
                    <a:pt x="5191" y="155"/>
                    <a:pt x="4775" y="0"/>
                    <a:pt x="4382" y="0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10173;p81">
              <a:extLst>
                <a:ext uri="{FF2B5EF4-FFF2-40B4-BE49-F238E27FC236}">
                  <a16:creationId xmlns:a16="http://schemas.microsoft.com/office/drawing/2014/main" id="{59D87E10-3329-4148-B53A-16971D0FA898}"/>
                </a:ext>
              </a:extLst>
            </p:cNvPr>
            <p:cNvSpPr/>
            <p:nvPr/>
          </p:nvSpPr>
          <p:spPr>
            <a:xfrm>
              <a:off x="4215914" y="3415061"/>
              <a:ext cx="28072" cy="49301"/>
            </a:xfrm>
            <a:custGeom>
              <a:avLst/>
              <a:gdLst/>
              <a:ahLst/>
              <a:cxnLst/>
              <a:rect l="l" t="t" r="r" b="b"/>
              <a:pathLst>
                <a:path w="882" h="1549" extrusionOk="0">
                  <a:moveTo>
                    <a:pt x="405" y="298"/>
                  </a:moveTo>
                  <a:lnTo>
                    <a:pt x="405" y="584"/>
                  </a:lnTo>
                  <a:cubicBezTo>
                    <a:pt x="286" y="537"/>
                    <a:pt x="262" y="501"/>
                    <a:pt x="262" y="429"/>
                  </a:cubicBezTo>
                  <a:cubicBezTo>
                    <a:pt x="262" y="358"/>
                    <a:pt x="334" y="310"/>
                    <a:pt x="405" y="298"/>
                  </a:cubicBezTo>
                  <a:close/>
                  <a:moveTo>
                    <a:pt x="512" y="882"/>
                  </a:moveTo>
                  <a:cubicBezTo>
                    <a:pt x="631" y="918"/>
                    <a:pt x="643" y="977"/>
                    <a:pt x="643" y="1060"/>
                  </a:cubicBezTo>
                  <a:cubicBezTo>
                    <a:pt x="643" y="1144"/>
                    <a:pt x="584" y="1191"/>
                    <a:pt x="512" y="1203"/>
                  </a:cubicBezTo>
                  <a:lnTo>
                    <a:pt x="512" y="882"/>
                  </a:lnTo>
                  <a:close/>
                  <a:moveTo>
                    <a:pt x="465" y="1"/>
                  </a:moveTo>
                  <a:cubicBezTo>
                    <a:pt x="441" y="1"/>
                    <a:pt x="405" y="13"/>
                    <a:pt x="405" y="48"/>
                  </a:cubicBezTo>
                  <a:lnTo>
                    <a:pt x="405" y="96"/>
                  </a:lnTo>
                  <a:cubicBezTo>
                    <a:pt x="179" y="132"/>
                    <a:pt x="48" y="251"/>
                    <a:pt x="48" y="477"/>
                  </a:cubicBezTo>
                  <a:cubicBezTo>
                    <a:pt x="48" y="715"/>
                    <a:pt x="226" y="787"/>
                    <a:pt x="405" y="846"/>
                  </a:cubicBezTo>
                  <a:lnTo>
                    <a:pt x="405" y="1215"/>
                  </a:lnTo>
                  <a:cubicBezTo>
                    <a:pt x="298" y="1203"/>
                    <a:pt x="262" y="1156"/>
                    <a:pt x="167" y="1096"/>
                  </a:cubicBezTo>
                  <a:cubicBezTo>
                    <a:pt x="150" y="1084"/>
                    <a:pt x="133" y="1079"/>
                    <a:pt x="117" y="1079"/>
                  </a:cubicBezTo>
                  <a:cubicBezTo>
                    <a:pt x="53" y="1079"/>
                    <a:pt x="0" y="1158"/>
                    <a:pt x="0" y="1215"/>
                  </a:cubicBezTo>
                  <a:cubicBezTo>
                    <a:pt x="0" y="1251"/>
                    <a:pt x="24" y="1275"/>
                    <a:pt x="36" y="1299"/>
                  </a:cubicBezTo>
                  <a:cubicBezTo>
                    <a:pt x="107" y="1394"/>
                    <a:pt x="274" y="1441"/>
                    <a:pt x="405" y="1441"/>
                  </a:cubicBezTo>
                  <a:lnTo>
                    <a:pt x="405" y="1501"/>
                  </a:lnTo>
                  <a:cubicBezTo>
                    <a:pt x="405" y="1537"/>
                    <a:pt x="441" y="1549"/>
                    <a:pt x="465" y="1549"/>
                  </a:cubicBezTo>
                  <a:cubicBezTo>
                    <a:pt x="500" y="1549"/>
                    <a:pt x="524" y="1525"/>
                    <a:pt x="524" y="1501"/>
                  </a:cubicBezTo>
                  <a:lnTo>
                    <a:pt x="524" y="1441"/>
                  </a:lnTo>
                  <a:cubicBezTo>
                    <a:pt x="715" y="1406"/>
                    <a:pt x="881" y="1299"/>
                    <a:pt x="881" y="1037"/>
                  </a:cubicBezTo>
                  <a:cubicBezTo>
                    <a:pt x="881" y="787"/>
                    <a:pt x="715" y="703"/>
                    <a:pt x="524" y="620"/>
                  </a:cubicBezTo>
                  <a:lnTo>
                    <a:pt x="524" y="298"/>
                  </a:lnTo>
                  <a:cubicBezTo>
                    <a:pt x="596" y="298"/>
                    <a:pt x="631" y="310"/>
                    <a:pt x="703" y="358"/>
                  </a:cubicBezTo>
                  <a:cubicBezTo>
                    <a:pt x="717" y="362"/>
                    <a:pt x="732" y="364"/>
                    <a:pt x="746" y="364"/>
                  </a:cubicBezTo>
                  <a:cubicBezTo>
                    <a:pt x="777" y="364"/>
                    <a:pt x="805" y="351"/>
                    <a:pt x="822" y="310"/>
                  </a:cubicBezTo>
                  <a:cubicBezTo>
                    <a:pt x="857" y="263"/>
                    <a:pt x="869" y="203"/>
                    <a:pt x="810" y="156"/>
                  </a:cubicBezTo>
                  <a:cubicBezTo>
                    <a:pt x="738" y="96"/>
                    <a:pt x="619" y="84"/>
                    <a:pt x="524" y="84"/>
                  </a:cubicBezTo>
                  <a:lnTo>
                    <a:pt x="524" y="48"/>
                  </a:lnTo>
                  <a:cubicBezTo>
                    <a:pt x="524" y="13"/>
                    <a:pt x="500" y="1"/>
                    <a:pt x="465" y="1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10174;p81">
              <a:extLst>
                <a:ext uri="{FF2B5EF4-FFF2-40B4-BE49-F238E27FC236}">
                  <a16:creationId xmlns:a16="http://schemas.microsoft.com/office/drawing/2014/main" id="{9C9DB111-7E98-44B6-977F-AFA66D5C1712}"/>
                </a:ext>
              </a:extLst>
            </p:cNvPr>
            <p:cNvSpPr/>
            <p:nvPr/>
          </p:nvSpPr>
          <p:spPr>
            <a:xfrm>
              <a:off x="3988156" y="3495935"/>
              <a:ext cx="353954" cy="203155"/>
            </a:xfrm>
            <a:custGeom>
              <a:avLst/>
              <a:gdLst/>
              <a:ahLst/>
              <a:cxnLst/>
              <a:rect l="l" t="t" r="r" b="b"/>
              <a:pathLst>
                <a:path w="11121" h="6383" extrusionOk="0">
                  <a:moveTo>
                    <a:pt x="3525" y="1884"/>
                  </a:moveTo>
                  <a:cubicBezTo>
                    <a:pt x="3540" y="1884"/>
                    <a:pt x="3561" y="1898"/>
                    <a:pt x="3561" y="1925"/>
                  </a:cubicBezTo>
                  <a:cubicBezTo>
                    <a:pt x="3632" y="2103"/>
                    <a:pt x="4632" y="4770"/>
                    <a:pt x="4680" y="4854"/>
                  </a:cubicBezTo>
                  <a:cubicBezTo>
                    <a:pt x="4692" y="4865"/>
                    <a:pt x="4680" y="4901"/>
                    <a:pt x="4644" y="4901"/>
                  </a:cubicBezTo>
                  <a:lnTo>
                    <a:pt x="3930" y="5163"/>
                  </a:lnTo>
                  <a:cubicBezTo>
                    <a:pt x="3882" y="5032"/>
                    <a:pt x="2870" y="2341"/>
                    <a:pt x="2799" y="2163"/>
                  </a:cubicBezTo>
                  <a:lnTo>
                    <a:pt x="3513" y="1889"/>
                  </a:lnTo>
                  <a:cubicBezTo>
                    <a:pt x="3516" y="1886"/>
                    <a:pt x="3520" y="1884"/>
                    <a:pt x="3525" y="1884"/>
                  </a:cubicBezTo>
                  <a:close/>
                  <a:moveTo>
                    <a:pt x="2501" y="2294"/>
                  </a:moveTo>
                  <a:lnTo>
                    <a:pt x="3632" y="5306"/>
                  </a:lnTo>
                  <a:cubicBezTo>
                    <a:pt x="3096" y="5496"/>
                    <a:pt x="1763" y="5997"/>
                    <a:pt x="1536" y="6092"/>
                  </a:cubicBezTo>
                  <a:cubicBezTo>
                    <a:pt x="1528" y="6095"/>
                    <a:pt x="1520" y="6096"/>
                    <a:pt x="1511" y="6096"/>
                  </a:cubicBezTo>
                  <a:cubicBezTo>
                    <a:pt x="1485" y="6096"/>
                    <a:pt x="1459" y="6081"/>
                    <a:pt x="1441" y="6044"/>
                  </a:cubicBezTo>
                  <a:lnTo>
                    <a:pt x="358" y="3175"/>
                  </a:lnTo>
                  <a:cubicBezTo>
                    <a:pt x="346" y="3139"/>
                    <a:pt x="358" y="3103"/>
                    <a:pt x="405" y="3080"/>
                  </a:cubicBezTo>
                  <a:cubicBezTo>
                    <a:pt x="1084" y="2829"/>
                    <a:pt x="2025" y="2472"/>
                    <a:pt x="2501" y="2294"/>
                  </a:cubicBezTo>
                  <a:close/>
                  <a:moveTo>
                    <a:pt x="10195" y="0"/>
                  </a:moveTo>
                  <a:cubicBezTo>
                    <a:pt x="9949" y="0"/>
                    <a:pt x="9714" y="126"/>
                    <a:pt x="9537" y="282"/>
                  </a:cubicBezTo>
                  <a:lnTo>
                    <a:pt x="7835" y="1698"/>
                  </a:lnTo>
                  <a:cubicBezTo>
                    <a:pt x="7740" y="1496"/>
                    <a:pt x="7537" y="1282"/>
                    <a:pt x="7144" y="1282"/>
                  </a:cubicBezTo>
                  <a:cubicBezTo>
                    <a:pt x="6745" y="1282"/>
                    <a:pt x="6434" y="1280"/>
                    <a:pt x="6185" y="1280"/>
                  </a:cubicBezTo>
                  <a:cubicBezTo>
                    <a:pt x="5437" y="1280"/>
                    <a:pt x="5254" y="1294"/>
                    <a:pt x="4977" y="1401"/>
                  </a:cubicBezTo>
                  <a:lnTo>
                    <a:pt x="3882" y="1853"/>
                  </a:lnTo>
                  <a:lnTo>
                    <a:pt x="3870" y="1806"/>
                  </a:lnTo>
                  <a:cubicBezTo>
                    <a:pt x="3814" y="1665"/>
                    <a:pt x="3669" y="1569"/>
                    <a:pt x="3523" y="1569"/>
                  </a:cubicBezTo>
                  <a:cubicBezTo>
                    <a:pt x="3484" y="1569"/>
                    <a:pt x="3444" y="1576"/>
                    <a:pt x="3406" y="1591"/>
                  </a:cubicBezTo>
                  <a:lnTo>
                    <a:pt x="2596" y="1913"/>
                  </a:lnTo>
                  <a:cubicBezTo>
                    <a:pt x="2239" y="2044"/>
                    <a:pt x="1084" y="2472"/>
                    <a:pt x="298" y="2770"/>
                  </a:cubicBezTo>
                  <a:cubicBezTo>
                    <a:pt x="108" y="2841"/>
                    <a:pt x="1" y="3068"/>
                    <a:pt x="72" y="3258"/>
                  </a:cubicBezTo>
                  <a:lnTo>
                    <a:pt x="1167" y="6139"/>
                  </a:lnTo>
                  <a:cubicBezTo>
                    <a:pt x="1222" y="6285"/>
                    <a:pt x="1368" y="6382"/>
                    <a:pt x="1518" y="6382"/>
                  </a:cubicBezTo>
                  <a:cubicBezTo>
                    <a:pt x="1564" y="6382"/>
                    <a:pt x="1611" y="6373"/>
                    <a:pt x="1656" y="6354"/>
                  </a:cubicBezTo>
                  <a:cubicBezTo>
                    <a:pt x="1906" y="6270"/>
                    <a:pt x="3549" y="5639"/>
                    <a:pt x="3894" y="5508"/>
                  </a:cubicBezTo>
                  <a:lnTo>
                    <a:pt x="4763" y="5175"/>
                  </a:lnTo>
                  <a:cubicBezTo>
                    <a:pt x="4942" y="5104"/>
                    <a:pt x="5049" y="4901"/>
                    <a:pt x="4965" y="4723"/>
                  </a:cubicBezTo>
                  <a:lnTo>
                    <a:pt x="4954" y="4675"/>
                  </a:lnTo>
                  <a:cubicBezTo>
                    <a:pt x="5525" y="4437"/>
                    <a:pt x="5537" y="4413"/>
                    <a:pt x="6120" y="4413"/>
                  </a:cubicBezTo>
                  <a:cubicBezTo>
                    <a:pt x="6204" y="4413"/>
                    <a:pt x="6275" y="4330"/>
                    <a:pt x="6275" y="4246"/>
                  </a:cubicBezTo>
                  <a:cubicBezTo>
                    <a:pt x="6275" y="4151"/>
                    <a:pt x="6204" y="4080"/>
                    <a:pt x="6120" y="4080"/>
                  </a:cubicBezTo>
                  <a:cubicBezTo>
                    <a:pt x="5477" y="4080"/>
                    <a:pt x="5418" y="4127"/>
                    <a:pt x="4834" y="4377"/>
                  </a:cubicBezTo>
                  <a:lnTo>
                    <a:pt x="3989" y="2127"/>
                  </a:lnTo>
                  <a:lnTo>
                    <a:pt x="5073" y="1686"/>
                  </a:lnTo>
                  <a:cubicBezTo>
                    <a:pt x="5294" y="1601"/>
                    <a:pt x="5460" y="1589"/>
                    <a:pt x="6106" y="1589"/>
                  </a:cubicBezTo>
                  <a:cubicBezTo>
                    <a:pt x="6364" y="1589"/>
                    <a:pt x="6699" y="1591"/>
                    <a:pt x="7144" y="1591"/>
                  </a:cubicBezTo>
                  <a:cubicBezTo>
                    <a:pt x="7323" y="1591"/>
                    <a:pt x="7442" y="1651"/>
                    <a:pt x="7513" y="1770"/>
                  </a:cubicBezTo>
                  <a:cubicBezTo>
                    <a:pt x="7573" y="1865"/>
                    <a:pt x="7573" y="1948"/>
                    <a:pt x="7585" y="1984"/>
                  </a:cubicBezTo>
                  <a:cubicBezTo>
                    <a:pt x="7585" y="2044"/>
                    <a:pt x="7549" y="2341"/>
                    <a:pt x="7263" y="2389"/>
                  </a:cubicBezTo>
                  <a:cubicBezTo>
                    <a:pt x="6835" y="2460"/>
                    <a:pt x="5882" y="2591"/>
                    <a:pt x="5882" y="2591"/>
                  </a:cubicBezTo>
                  <a:cubicBezTo>
                    <a:pt x="5787" y="2603"/>
                    <a:pt x="5727" y="2687"/>
                    <a:pt x="5739" y="2770"/>
                  </a:cubicBezTo>
                  <a:cubicBezTo>
                    <a:pt x="5763" y="2841"/>
                    <a:pt x="5823" y="2901"/>
                    <a:pt x="5906" y="2901"/>
                  </a:cubicBezTo>
                  <a:lnTo>
                    <a:pt x="5942" y="2901"/>
                  </a:lnTo>
                  <a:cubicBezTo>
                    <a:pt x="5954" y="2901"/>
                    <a:pt x="6894" y="2770"/>
                    <a:pt x="7335" y="2699"/>
                  </a:cubicBezTo>
                  <a:cubicBezTo>
                    <a:pt x="7740" y="2627"/>
                    <a:pt x="7882" y="2282"/>
                    <a:pt x="7918" y="2056"/>
                  </a:cubicBezTo>
                  <a:lnTo>
                    <a:pt x="9764" y="520"/>
                  </a:lnTo>
                  <a:cubicBezTo>
                    <a:pt x="9875" y="408"/>
                    <a:pt x="10028" y="311"/>
                    <a:pt x="10188" y="311"/>
                  </a:cubicBezTo>
                  <a:cubicBezTo>
                    <a:pt x="10285" y="311"/>
                    <a:pt x="10384" y="347"/>
                    <a:pt x="10478" y="436"/>
                  </a:cubicBezTo>
                  <a:cubicBezTo>
                    <a:pt x="10776" y="734"/>
                    <a:pt x="10502" y="1091"/>
                    <a:pt x="10430" y="1151"/>
                  </a:cubicBezTo>
                  <a:cubicBezTo>
                    <a:pt x="10359" y="1222"/>
                    <a:pt x="8097" y="3651"/>
                    <a:pt x="8097" y="3651"/>
                  </a:cubicBezTo>
                  <a:cubicBezTo>
                    <a:pt x="7763" y="4020"/>
                    <a:pt x="7323" y="4080"/>
                    <a:pt x="7144" y="4092"/>
                  </a:cubicBezTo>
                  <a:lnTo>
                    <a:pt x="6847" y="4092"/>
                  </a:lnTo>
                  <a:cubicBezTo>
                    <a:pt x="6751" y="4092"/>
                    <a:pt x="6680" y="4175"/>
                    <a:pt x="6680" y="4258"/>
                  </a:cubicBezTo>
                  <a:cubicBezTo>
                    <a:pt x="6680" y="4353"/>
                    <a:pt x="6751" y="4425"/>
                    <a:pt x="6847" y="4425"/>
                  </a:cubicBezTo>
                  <a:lnTo>
                    <a:pt x="7156" y="4425"/>
                  </a:lnTo>
                  <a:cubicBezTo>
                    <a:pt x="7382" y="4413"/>
                    <a:pt x="7918" y="4330"/>
                    <a:pt x="8335" y="3877"/>
                  </a:cubicBezTo>
                  <a:cubicBezTo>
                    <a:pt x="10669" y="1377"/>
                    <a:pt x="10669" y="1377"/>
                    <a:pt x="10669" y="1353"/>
                  </a:cubicBezTo>
                  <a:cubicBezTo>
                    <a:pt x="10883" y="1151"/>
                    <a:pt x="11121" y="627"/>
                    <a:pt x="10704" y="210"/>
                  </a:cubicBezTo>
                  <a:cubicBezTo>
                    <a:pt x="10539" y="60"/>
                    <a:pt x="10365" y="0"/>
                    <a:pt x="10195" y="0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Google Shape;9006;p79">
            <a:extLst>
              <a:ext uri="{FF2B5EF4-FFF2-40B4-BE49-F238E27FC236}">
                <a16:creationId xmlns:a16="http://schemas.microsoft.com/office/drawing/2014/main" id="{3C20F714-CD8D-469E-98EA-7B20BF5B23B3}"/>
              </a:ext>
            </a:extLst>
          </p:cNvPr>
          <p:cNvSpPr/>
          <p:nvPr/>
        </p:nvSpPr>
        <p:spPr>
          <a:xfrm>
            <a:off x="601715" y="4091800"/>
            <a:ext cx="713918" cy="591088"/>
          </a:xfrm>
          <a:custGeom>
            <a:avLst/>
            <a:gdLst/>
            <a:ahLst/>
            <a:cxnLst/>
            <a:rect l="l" t="t" r="r" b="b"/>
            <a:pathLst>
              <a:path w="10812" h="10811" extrusionOk="0">
                <a:moveTo>
                  <a:pt x="2769" y="2858"/>
                </a:moveTo>
                <a:cubicBezTo>
                  <a:pt x="2830" y="2858"/>
                  <a:pt x="2892" y="2866"/>
                  <a:pt x="2954" y="2881"/>
                </a:cubicBezTo>
                <a:cubicBezTo>
                  <a:pt x="3251" y="2941"/>
                  <a:pt x="3489" y="3191"/>
                  <a:pt x="3549" y="3489"/>
                </a:cubicBezTo>
                <a:cubicBezTo>
                  <a:pt x="3608" y="3774"/>
                  <a:pt x="3501" y="4036"/>
                  <a:pt x="3275" y="4227"/>
                </a:cubicBezTo>
                <a:cubicBezTo>
                  <a:pt x="3132" y="4346"/>
                  <a:pt x="3037" y="4548"/>
                  <a:pt x="3037" y="4739"/>
                </a:cubicBezTo>
                <a:lnTo>
                  <a:pt x="3037" y="5084"/>
                </a:lnTo>
                <a:cubicBezTo>
                  <a:pt x="3037" y="5346"/>
                  <a:pt x="3263" y="5572"/>
                  <a:pt x="3525" y="5572"/>
                </a:cubicBezTo>
                <a:lnTo>
                  <a:pt x="5228" y="5572"/>
                </a:lnTo>
                <a:lnTo>
                  <a:pt x="5228" y="7263"/>
                </a:lnTo>
                <a:cubicBezTo>
                  <a:pt x="5228" y="7370"/>
                  <a:pt x="5156" y="7441"/>
                  <a:pt x="5049" y="7441"/>
                </a:cubicBezTo>
                <a:lnTo>
                  <a:pt x="4704" y="7441"/>
                </a:lnTo>
                <a:cubicBezTo>
                  <a:pt x="4597" y="7441"/>
                  <a:pt x="4513" y="7406"/>
                  <a:pt x="4442" y="7322"/>
                </a:cubicBezTo>
                <a:cubicBezTo>
                  <a:pt x="4225" y="7076"/>
                  <a:pt x="3925" y="6935"/>
                  <a:pt x="3599" y="6935"/>
                </a:cubicBezTo>
                <a:cubicBezTo>
                  <a:pt x="3532" y="6935"/>
                  <a:pt x="3463" y="6941"/>
                  <a:pt x="3394" y="6953"/>
                </a:cubicBezTo>
                <a:cubicBezTo>
                  <a:pt x="2965" y="7025"/>
                  <a:pt x="2620" y="7370"/>
                  <a:pt x="2537" y="7787"/>
                </a:cubicBezTo>
                <a:cubicBezTo>
                  <a:pt x="2453" y="8120"/>
                  <a:pt x="2549" y="8454"/>
                  <a:pt x="2751" y="8715"/>
                </a:cubicBezTo>
                <a:cubicBezTo>
                  <a:pt x="2965" y="8965"/>
                  <a:pt x="3275" y="9108"/>
                  <a:pt x="3608" y="9108"/>
                </a:cubicBezTo>
                <a:cubicBezTo>
                  <a:pt x="3930" y="9108"/>
                  <a:pt x="4227" y="8965"/>
                  <a:pt x="4442" y="8715"/>
                </a:cubicBezTo>
                <a:cubicBezTo>
                  <a:pt x="4501" y="8632"/>
                  <a:pt x="4585" y="8608"/>
                  <a:pt x="4692" y="8608"/>
                </a:cubicBezTo>
                <a:lnTo>
                  <a:pt x="5037" y="8608"/>
                </a:lnTo>
                <a:cubicBezTo>
                  <a:pt x="5132" y="8608"/>
                  <a:pt x="5216" y="8680"/>
                  <a:pt x="5216" y="8787"/>
                </a:cubicBezTo>
                <a:lnTo>
                  <a:pt x="5216" y="10501"/>
                </a:lnTo>
                <a:lnTo>
                  <a:pt x="846" y="10501"/>
                </a:lnTo>
                <a:cubicBezTo>
                  <a:pt x="572" y="10501"/>
                  <a:pt x="334" y="10263"/>
                  <a:pt x="334" y="9977"/>
                </a:cubicBezTo>
                <a:lnTo>
                  <a:pt x="334" y="5572"/>
                </a:lnTo>
                <a:lnTo>
                  <a:pt x="2025" y="5572"/>
                </a:lnTo>
                <a:cubicBezTo>
                  <a:pt x="2299" y="5572"/>
                  <a:pt x="2513" y="5346"/>
                  <a:pt x="2513" y="5084"/>
                </a:cubicBezTo>
                <a:lnTo>
                  <a:pt x="2513" y="4727"/>
                </a:lnTo>
                <a:cubicBezTo>
                  <a:pt x="2513" y="4513"/>
                  <a:pt x="2430" y="4334"/>
                  <a:pt x="2299" y="4215"/>
                </a:cubicBezTo>
                <a:cubicBezTo>
                  <a:pt x="2120" y="4072"/>
                  <a:pt x="2013" y="3858"/>
                  <a:pt x="2013" y="3620"/>
                </a:cubicBezTo>
                <a:cubicBezTo>
                  <a:pt x="2013" y="3381"/>
                  <a:pt x="2120" y="3179"/>
                  <a:pt x="2299" y="3024"/>
                </a:cubicBezTo>
                <a:cubicBezTo>
                  <a:pt x="2431" y="2919"/>
                  <a:pt x="2596" y="2858"/>
                  <a:pt x="2769" y="2858"/>
                </a:cubicBezTo>
                <a:close/>
                <a:moveTo>
                  <a:pt x="10014" y="298"/>
                </a:moveTo>
                <a:cubicBezTo>
                  <a:pt x="10300" y="298"/>
                  <a:pt x="10538" y="536"/>
                  <a:pt x="10538" y="822"/>
                </a:cubicBezTo>
                <a:lnTo>
                  <a:pt x="10538" y="5239"/>
                </a:lnTo>
                <a:lnTo>
                  <a:pt x="10312" y="5239"/>
                </a:lnTo>
                <a:cubicBezTo>
                  <a:pt x="10228" y="5239"/>
                  <a:pt x="10157" y="5322"/>
                  <a:pt x="10157" y="5406"/>
                </a:cubicBezTo>
                <a:cubicBezTo>
                  <a:pt x="10157" y="5501"/>
                  <a:pt x="10228" y="5572"/>
                  <a:pt x="10312" y="5572"/>
                </a:cubicBezTo>
                <a:lnTo>
                  <a:pt x="10490" y="5572"/>
                </a:lnTo>
                <a:lnTo>
                  <a:pt x="10490" y="9977"/>
                </a:lnTo>
                <a:cubicBezTo>
                  <a:pt x="10490" y="10263"/>
                  <a:pt x="10252" y="10501"/>
                  <a:pt x="9978" y="10501"/>
                </a:cubicBezTo>
                <a:lnTo>
                  <a:pt x="5573" y="10501"/>
                </a:lnTo>
                <a:lnTo>
                  <a:pt x="5573" y="8799"/>
                </a:lnTo>
                <a:cubicBezTo>
                  <a:pt x="5573" y="8537"/>
                  <a:pt x="5347" y="8311"/>
                  <a:pt x="5073" y="8311"/>
                </a:cubicBezTo>
                <a:lnTo>
                  <a:pt x="4739" y="8311"/>
                </a:lnTo>
                <a:cubicBezTo>
                  <a:pt x="4525" y="8311"/>
                  <a:pt x="4347" y="8394"/>
                  <a:pt x="4227" y="8537"/>
                </a:cubicBezTo>
                <a:cubicBezTo>
                  <a:pt x="4085" y="8715"/>
                  <a:pt x="3870" y="8811"/>
                  <a:pt x="3632" y="8811"/>
                </a:cubicBezTo>
                <a:cubicBezTo>
                  <a:pt x="3394" y="8811"/>
                  <a:pt x="3192" y="8715"/>
                  <a:pt x="3037" y="8537"/>
                </a:cubicBezTo>
                <a:cubicBezTo>
                  <a:pt x="2894" y="8358"/>
                  <a:pt x="2834" y="8120"/>
                  <a:pt x="2894" y="7882"/>
                </a:cubicBezTo>
                <a:cubicBezTo>
                  <a:pt x="2954" y="7584"/>
                  <a:pt x="3204" y="7346"/>
                  <a:pt x="3501" y="7287"/>
                </a:cubicBezTo>
                <a:cubicBezTo>
                  <a:pt x="3557" y="7275"/>
                  <a:pt x="3612" y="7269"/>
                  <a:pt x="3665" y="7269"/>
                </a:cubicBezTo>
                <a:cubicBezTo>
                  <a:pt x="3887" y="7269"/>
                  <a:pt x="4086" y="7367"/>
                  <a:pt x="4239" y="7549"/>
                </a:cubicBezTo>
                <a:cubicBezTo>
                  <a:pt x="4358" y="7703"/>
                  <a:pt x="4561" y="7787"/>
                  <a:pt x="4751" y="7787"/>
                </a:cubicBezTo>
                <a:lnTo>
                  <a:pt x="5097" y="7787"/>
                </a:lnTo>
                <a:cubicBezTo>
                  <a:pt x="5359" y="7787"/>
                  <a:pt x="5585" y="7561"/>
                  <a:pt x="5585" y="7299"/>
                </a:cubicBezTo>
                <a:lnTo>
                  <a:pt x="5585" y="5596"/>
                </a:lnTo>
                <a:lnTo>
                  <a:pt x="7275" y="5596"/>
                </a:lnTo>
                <a:cubicBezTo>
                  <a:pt x="7383" y="5596"/>
                  <a:pt x="7454" y="5679"/>
                  <a:pt x="7454" y="5775"/>
                </a:cubicBezTo>
                <a:lnTo>
                  <a:pt x="7454" y="6120"/>
                </a:lnTo>
                <a:cubicBezTo>
                  <a:pt x="7454" y="6227"/>
                  <a:pt x="7418" y="6310"/>
                  <a:pt x="7335" y="6394"/>
                </a:cubicBezTo>
                <a:cubicBezTo>
                  <a:pt x="7037" y="6644"/>
                  <a:pt x="6894" y="7025"/>
                  <a:pt x="6966" y="7430"/>
                </a:cubicBezTo>
                <a:cubicBezTo>
                  <a:pt x="7037" y="7858"/>
                  <a:pt x="7383" y="8203"/>
                  <a:pt x="7799" y="8299"/>
                </a:cubicBezTo>
                <a:cubicBezTo>
                  <a:pt x="7871" y="8311"/>
                  <a:pt x="7954" y="8323"/>
                  <a:pt x="8037" y="8323"/>
                </a:cubicBezTo>
                <a:cubicBezTo>
                  <a:pt x="8288" y="8323"/>
                  <a:pt x="8526" y="8239"/>
                  <a:pt x="8728" y="8084"/>
                </a:cubicBezTo>
                <a:cubicBezTo>
                  <a:pt x="8978" y="7882"/>
                  <a:pt x="9121" y="7561"/>
                  <a:pt x="9121" y="7239"/>
                </a:cubicBezTo>
                <a:cubicBezTo>
                  <a:pt x="9121" y="6906"/>
                  <a:pt x="8978" y="6608"/>
                  <a:pt x="8728" y="6406"/>
                </a:cubicBezTo>
                <a:cubicBezTo>
                  <a:pt x="8645" y="6346"/>
                  <a:pt x="8621" y="6251"/>
                  <a:pt x="8621" y="6132"/>
                </a:cubicBezTo>
                <a:lnTo>
                  <a:pt x="8621" y="5798"/>
                </a:lnTo>
                <a:cubicBezTo>
                  <a:pt x="8621" y="5691"/>
                  <a:pt x="8692" y="5620"/>
                  <a:pt x="8799" y="5620"/>
                </a:cubicBezTo>
                <a:lnTo>
                  <a:pt x="9645" y="5620"/>
                </a:lnTo>
                <a:cubicBezTo>
                  <a:pt x="9740" y="5620"/>
                  <a:pt x="9812" y="5536"/>
                  <a:pt x="9812" y="5453"/>
                </a:cubicBezTo>
                <a:cubicBezTo>
                  <a:pt x="9812" y="5358"/>
                  <a:pt x="9740" y="5286"/>
                  <a:pt x="9645" y="5286"/>
                </a:cubicBezTo>
                <a:lnTo>
                  <a:pt x="8799" y="5286"/>
                </a:lnTo>
                <a:cubicBezTo>
                  <a:pt x="8526" y="5286"/>
                  <a:pt x="8311" y="5513"/>
                  <a:pt x="8311" y="5775"/>
                </a:cubicBezTo>
                <a:lnTo>
                  <a:pt x="8311" y="6120"/>
                </a:lnTo>
                <a:cubicBezTo>
                  <a:pt x="8311" y="6334"/>
                  <a:pt x="8395" y="6513"/>
                  <a:pt x="8526" y="6632"/>
                </a:cubicBezTo>
                <a:cubicBezTo>
                  <a:pt x="8704" y="6775"/>
                  <a:pt x="8811" y="6989"/>
                  <a:pt x="8811" y="7227"/>
                </a:cubicBezTo>
                <a:cubicBezTo>
                  <a:pt x="8811" y="7465"/>
                  <a:pt x="8704" y="7668"/>
                  <a:pt x="8526" y="7822"/>
                </a:cubicBezTo>
                <a:cubicBezTo>
                  <a:pt x="8394" y="7928"/>
                  <a:pt x="8229" y="7988"/>
                  <a:pt x="8056" y="7988"/>
                </a:cubicBezTo>
                <a:cubicBezTo>
                  <a:pt x="7995" y="7988"/>
                  <a:pt x="7933" y="7981"/>
                  <a:pt x="7871" y="7965"/>
                </a:cubicBezTo>
                <a:cubicBezTo>
                  <a:pt x="7573" y="7906"/>
                  <a:pt x="7335" y="7656"/>
                  <a:pt x="7275" y="7358"/>
                </a:cubicBezTo>
                <a:cubicBezTo>
                  <a:pt x="7216" y="7072"/>
                  <a:pt x="7323" y="6810"/>
                  <a:pt x="7549" y="6608"/>
                </a:cubicBezTo>
                <a:cubicBezTo>
                  <a:pt x="7692" y="6489"/>
                  <a:pt x="7787" y="6298"/>
                  <a:pt x="7787" y="6108"/>
                </a:cubicBezTo>
                <a:lnTo>
                  <a:pt x="7787" y="5763"/>
                </a:lnTo>
                <a:cubicBezTo>
                  <a:pt x="7787" y="5501"/>
                  <a:pt x="7561" y="5275"/>
                  <a:pt x="7287" y="5275"/>
                </a:cubicBezTo>
                <a:lnTo>
                  <a:pt x="5597" y="5275"/>
                </a:lnTo>
                <a:lnTo>
                  <a:pt x="5597" y="3572"/>
                </a:lnTo>
                <a:cubicBezTo>
                  <a:pt x="5597" y="3477"/>
                  <a:pt x="5668" y="3393"/>
                  <a:pt x="5775" y="3393"/>
                </a:cubicBezTo>
                <a:lnTo>
                  <a:pt x="6121" y="3393"/>
                </a:lnTo>
                <a:cubicBezTo>
                  <a:pt x="6216" y="3393"/>
                  <a:pt x="6311" y="3441"/>
                  <a:pt x="6383" y="3512"/>
                </a:cubicBezTo>
                <a:cubicBezTo>
                  <a:pt x="6592" y="3762"/>
                  <a:pt x="6901" y="3911"/>
                  <a:pt x="7234" y="3911"/>
                </a:cubicBezTo>
                <a:cubicBezTo>
                  <a:pt x="7299" y="3911"/>
                  <a:pt x="7364" y="3905"/>
                  <a:pt x="7430" y="3893"/>
                </a:cubicBezTo>
                <a:cubicBezTo>
                  <a:pt x="7859" y="3810"/>
                  <a:pt x="8204" y="3477"/>
                  <a:pt x="8288" y="3060"/>
                </a:cubicBezTo>
                <a:cubicBezTo>
                  <a:pt x="8359" y="2727"/>
                  <a:pt x="8276" y="2381"/>
                  <a:pt x="8061" y="2131"/>
                </a:cubicBezTo>
                <a:cubicBezTo>
                  <a:pt x="7859" y="1881"/>
                  <a:pt x="7549" y="1726"/>
                  <a:pt x="7216" y="1726"/>
                </a:cubicBezTo>
                <a:cubicBezTo>
                  <a:pt x="6894" y="1726"/>
                  <a:pt x="6597" y="1881"/>
                  <a:pt x="6383" y="2131"/>
                </a:cubicBezTo>
                <a:cubicBezTo>
                  <a:pt x="6323" y="2203"/>
                  <a:pt x="6240" y="2238"/>
                  <a:pt x="6132" y="2238"/>
                </a:cubicBezTo>
                <a:lnTo>
                  <a:pt x="5787" y="2238"/>
                </a:lnTo>
                <a:cubicBezTo>
                  <a:pt x="5680" y="2238"/>
                  <a:pt x="5609" y="2167"/>
                  <a:pt x="5609" y="2060"/>
                </a:cubicBezTo>
                <a:lnTo>
                  <a:pt x="5609" y="1215"/>
                </a:lnTo>
                <a:cubicBezTo>
                  <a:pt x="5609" y="1119"/>
                  <a:pt x="5537" y="1048"/>
                  <a:pt x="5442" y="1048"/>
                </a:cubicBezTo>
                <a:cubicBezTo>
                  <a:pt x="5359" y="1048"/>
                  <a:pt x="5287" y="1119"/>
                  <a:pt x="5287" y="1215"/>
                </a:cubicBezTo>
                <a:lnTo>
                  <a:pt x="5287" y="2060"/>
                </a:lnTo>
                <a:cubicBezTo>
                  <a:pt x="5287" y="2322"/>
                  <a:pt x="5501" y="2548"/>
                  <a:pt x="5775" y="2548"/>
                </a:cubicBezTo>
                <a:lnTo>
                  <a:pt x="6121" y="2548"/>
                </a:lnTo>
                <a:cubicBezTo>
                  <a:pt x="6323" y="2548"/>
                  <a:pt x="6502" y="2465"/>
                  <a:pt x="6621" y="2322"/>
                </a:cubicBezTo>
                <a:cubicBezTo>
                  <a:pt x="6775" y="2143"/>
                  <a:pt x="6978" y="2048"/>
                  <a:pt x="7216" y="2048"/>
                </a:cubicBezTo>
                <a:cubicBezTo>
                  <a:pt x="7454" y="2048"/>
                  <a:pt x="7668" y="2143"/>
                  <a:pt x="7811" y="2322"/>
                </a:cubicBezTo>
                <a:cubicBezTo>
                  <a:pt x="7966" y="2500"/>
                  <a:pt x="8026" y="2739"/>
                  <a:pt x="7966" y="2977"/>
                </a:cubicBezTo>
                <a:cubicBezTo>
                  <a:pt x="7907" y="3274"/>
                  <a:pt x="7656" y="3512"/>
                  <a:pt x="7359" y="3572"/>
                </a:cubicBezTo>
                <a:cubicBezTo>
                  <a:pt x="7303" y="3584"/>
                  <a:pt x="7248" y="3589"/>
                  <a:pt x="7193" y="3589"/>
                </a:cubicBezTo>
                <a:cubicBezTo>
                  <a:pt x="6969" y="3589"/>
                  <a:pt x="6762" y="3492"/>
                  <a:pt x="6609" y="3310"/>
                </a:cubicBezTo>
                <a:cubicBezTo>
                  <a:pt x="6490" y="3155"/>
                  <a:pt x="6299" y="3072"/>
                  <a:pt x="6097" y="3072"/>
                </a:cubicBezTo>
                <a:lnTo>
                  <a:pt x="5763" y="3072"/>
                </a:lnTo>
                <a:cubicBezTo>
                  <a:pt x="5490" y="3072"/>
                  <a:pt x="5275" y="3298"/>
                  <a:pt x="5275" y="3560"/>
                </a:cubicBezTo>
                <a:lnTo>
                  <a:pt x="5275" y="5263"/>
                </a:lnTo>
                <a:lnTo>
                  <a:pt x="3573" y="5263"/>
                </a:lnTo>
                <a:cubicBezTo>
                  <a:pt x="3465" y="5263"/>
                  <a:pt x="3394" y="5179"/>
                  <a:pt x="3394" y="5084"/>
                </a:cubicBezTo>
                <a:lnTo>
                  <a:pt x="3394" y="4727"/>
                </a:lnTo>
                <a:cubicBezTo>
                  <a:pt x="3394" y="4620"/>
                  <a:pt x="3442" y="4524"/>
                  <a:pt x="3513" y="4453"/>
                </a:cubicBezTo>
                <a:cubicBezTo>
                  <a:pt x="3811" y="4203"/>
                  <a:pt x="3954" y="3810"/>
                  <a:pt x="3882" y="3417"/>
                </a:cubicBezTo>
                <a:cubicBezTo>
                  <a:pt x="3811" y="2977"/>
                  <a:pt x="3465" y="2643"/>
                  <a:pt x="3049" y="2548"/>
                </a:cubicBezTo>
                <a:cubicBezTo>
                  <a:pt x="2973" y="2531"/>
                  <a:pt x="2896" y="2523"/>
                  <a:pt x="2820" y="2523"/>
                </a:cubicBezTo>
                <a:cubicBezTo>
                  <a:pt x="2570" y="2523"/>
                  <a:pt x="2323" y="2610"/>
                  <a:pt x="2132" y="2774"/>
                </a:cubicBezTo>
                <a:cubicBezTo>
                  <a:pt x="1870" y="2977"/>
                  <a:pt x="1727" y="3298"/>
                  <a:pt x="1727" y="3620"/>
                </a:cubicBezTo>
                <a:cubicBezTo>
                  <a:pt x="1727" y="3941"/>
                  <a:pt x="1870" y="4239"/>
                  <a:pt x="2132" y="4453"/>
                </a:cubicBezTo>
                <a:cubicBezTo>
                  <a:pt x="2203" y="4513"/>
                  <a:pt x="2227" y="4608"/>
                  <a:pt x="2227" y="4703"/>
                </a:cubicBezTo>
                <a:lnTo>
                  <a:pt x="2227" y="5048"/>
                </a:lnTo>
                <a:cubicBezTo>
                  <a:pt x="2227" y="5155"/>
                  <a:pt x="2156" y="5227"/>
                  <a:pt x="2049" y="5227"/>
                </a:cubicBezTo>
                <a:lnTo>
                  <a:pt x="358" y="5227"/>
                </a:lnTo>
                <a:lnTo>
                  <a:pt x="358" y="822"/>
                </a:lnTo>
                <a:cubicBezTo>
                  <a:pt x="358" y="536"/>
                  <a:pt x="596" y="298"/>
                  <a:pt x="882" y="298"/>
                </a:cubicBezTo>
                <a:lnTo>
                  <a:pt x="5287" y="298"/>
                </a:lnTo>
                <a:lnTo>
                  <a:pt x="5287" y="476"/>
                </a:lnTo>
                <a:cubicBezTo>
                  <a:pt x="5287" y="572"/>
                  <a:pt x="5359" y="643"/>
                  <a:pt x="5442" y="643"/>
                </a:cubicBezTo>
                <a:cubicBezTo>
                  <a:pt x="5537" y="643"/>
                  <a:pt x="5609" y="572"/>
                  <a:pt x="5609" y="476"/>
                </a:cubicBezTo>
                <a:lnTo>
                  <a:pt x="5609" y="298"/>
                </a:lnTo>
                <a:close/>
                <a:moveTo>
                  <a:pt x="834" y="0"/>
                </a:moveTo>
                <a:cubicBezTo>
                  <a:pt x="370" y="0"/>
                  <a:pt x="1" y="381"/>
                  <a:pt x="1" y="834"/>
                </a:cubicBezTo>
                <a:lnTo>
                  <a:pt x="1" y="9977"/>
                </a:lnTo>
                <a:cubicBezTo>
                  <a:pt x="1" y="10442"/>
                  <a:pt x="370" y="10811"/>
                  <a:pt x="834" y="10811"/>
                </a:cubicBezTo>
                <a:lnTo>
                  <a:pt x="9978" y="10811"/>
                </a:lnTo>
                <a:cubicBezTo>
                  <a:pt x="10431" y="10811"/>
                  <a:pt x="10812" y="10442"/>
                  <a:pt x="10812" y="9977"/>
                </a:cubicBezTo>
                <a:lnTo>
                  <a:pt x="10812" y="834"/>
                </a:lnTo>
                <a:cubicBezTo>
                  <a:pt x="10812" y="381"/>
                  <a:pt x="10431" y="0"/>
                  <a:pt x="9978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 w="12700">
            <a:solidFill>
              <a:schemeClr val="tx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F8225AB4-C650-469F-A315-729F201F1F32}"/>
              </a:ext>
            </a:extLst>
          </p:cNvPr>
          <p:cNvCxnSpPr>
            <a:cxnSpLocks/>
          </p:cNvCxnSpPr>
          <p:nvPr/>
        </p:nvCxnSpPr>
        <p:spPr>
          <a:xfrm>
            <a:off x="6096000" y="2073768"/>
            <a:ext cx="0" cy="197605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oogle Shape;823;p73">
            <a:extLst>
              <a:ext uri="{FF2B5EF4-FFF2-40B4-BE49-F238E27FC236}">
                <a16:creationId xmlns:a16="http://schemas.microsoft.com/office/drawing/2014/main" id="{B85E5EA6-606A-49F9-B5B0-E25E3D3C51A3}"/>
              </a:ext>
            </a:extLst>
          </p:cNvPr>
          <p:cNvGrpSpPr/>
          <p:nvPr/>
        </p:nvGrpSpPr>
        <p:grpSpPr>
          <a:xfrm>
            <a:off x="6096000" y="4769308"/>
            <a:ext cx="3505913" cy="1808527"/>
            <a:chOff x="1046767" y="4756633"/>
            <a:chExt cx="859646" cy="292841"/>
          </a:xfrm>
        </p:grpSpPr>
        <p:sp>
          <p:nvSpPr>
            <p:cNvPr id="56" name="Google Shape;824;p73">
              <a:extLst>
                <a:ext uri="{FF2B5EF4-FFF2-40B4-BE49-F238E27FC236}">
                  <a16:creationId xmlns:a16="http://schemas.microsoft.com/office/drawing/2014/main" id="{15CF7C32-52DD-435A-8B35-22CA771CB623}"/>
                </a:ext>
              </a:extLst>
            </p:cNvPr>
            <p:cNvSpPr/>
            <p:nvPr/>
          </p:nvSpPr>
          <p:spPr>
            <a:xfrm>
              <a:off x="1046767" y="4811593"/>
              <a:ext cx="859646" cy="237881"/>
            </a:xfrm>
            <a:custGeom>
              <a:avLst/>
              <a:gdLst/>
              <a:ahLst/>
              <a:cxnLst/>
              <a:rect l="l" t="t" r="r" b="b"/>
              <a:pathLst>
                <a:path w="129416" h="35812" fill="none" extrusionOk="0">
                  <a:moveTo>
                    <a:pt x="31737" y="0"/>
                  </a:moveTo>
                  <a:cubicBezTo>
                    <a:pt x="33960" y="8644"/>
                    <a:pt x="27539" y="17041"/>
                    <a:pt x="18524" y="17041"/>
                  </a:cubicBezTo>
                  <a:cubicBezTo>
                    <a:pt x="9633" y="17041"/>
                    <a:pt x="3088" y="8644"/>
                    <a:pt x="5434" y="0"/>
                  </a:cubicBezTo>
                  <a:lnTo>
                    <a:pt x="2594" y="0"/>
                  </a:lnTo>
                  <a:cubicBezTo>
                    <a:pt x="1236" y="0"/>
                    <a:pt x="1" y="1112"/>
                    <a:pt x="1" y="2594"/>
                  </a:cubicBezTo>
                  <a:lnTo>
                    <a:pt x="1" y="35811"/>
                  </a:lnTo>
                  <a:lnTo>
                    <a:pt x="126823" y="35811"/>
                  </a:lnTo>
                  <a:cubicBezTo>
                    <a:pt x="128304" y="35811"/>
                    <a:pt x="129416" y="34576"/>
                    <a:pt x="129416" y="33218"/>
                  </a:cubicBezTo>
                  <a:lnTo>
                    <a:pt x="129416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77777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825;p73">
              <a:extLst>
                <a:ext uri="{FF2B5EF4-FFF2-40B4-BE49-F238E27FC236}">
                  <a16:creationId xmlns:a16="http://schemas.microsoft.com/office/drawing/2014/main" id="{18E7634D-4CD1-4571-9A50-5C0FB47628CC}"/>
                </a:ext>
              </a:extLst>
            </p:cNvPr>
            <p:cNvSpPr/>
            <p:nvPr/>
          </p:nvSpPr>
          <p:spPr>
            <a:xfrm>
              <a:off x="1046767" y="4983846"/>
              <a:ext cx="65628" cy="65628"/>
            </a:xfrm>
            <a:custGeom>
              <a:avLst/>
              <a:gdLst/>
              <a:ahLst/>
              <a:cxnLst/>
              <a:rect l="l" t="t" r="r" b="b"/>
              <a:pathLst>
                <a:path w="9880" h="9880" fill="none" extrusionOk="0">
                  <a:moveTo>
                    <a:pt x="1" y="0"/>
                  </a:moveTo>
                  <a:lnTo>
                    <a:pt x="1" y="9879"/>
                  </a:lnTo>
                  <a:lnTo>
                    <a:pt x="9880" y="9879"/>
                  </a:lnTo>
                  <a:close/>
                </a:path>
              </a:pathLst>
            </a:custGeom>
            <a:noFill/>
            <a:ln w="9525" cap="flat" cmpd="sng">
              <a:solidFill>
                <a:srgbClr val="E3E9E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826;p73">
              <a:extLst>
                <a:ext uri="{FF2B5EF4-FFF2-40B4-BE49-F238E27FC236}">
                  <a16:creationId xmlns:a16="http://schemas.microsoft.com/office/drawing/2014/main" id="{51991CA3-D08F-4F7B-B1B5-75908904DD53}"/>
                </a:ext>
              </a:extLst>
            </p:cNvPr>
            <p:cNvSpPr/>
            <p:nvPr/>
          </p:nvSpPr>
          <p:spPr>
            <a:xfrm>
              <a:off x="1067279" y="4756633"/>
              <a:ext cx="179640" cy="179646"/>
            </a:xfrm>
            <a:custGeom>
              <a:avLst/>
              <a:gdLst/>
              <a:ahLst/>
              <a:cxnLst/>
              <a:rect l="l" t="t" r="r" b="b"/>
              <a:pathLst>
                <a:path w="27044" h="27045" fill="none" extrusionOk="0">
                  <a:moveTo>
                    <a:pt x="15560" y="1"/>
                  </a:moveTo>
                  <a:cubicBezTo>
                    <a:pt x="5187" y="1"/>
                    <a:pt x="0" y="12473"/>
                    <a:pt x="7286" y="19759"/>
                  </a:cubicBezTo>
                  <a:cubicBezTo>
                    <a:pt x="14572" y="27044"/>
                    <a:pt x="27044" y="21858"/>
                    <a:pt x="27044" y="11609"/>
                  </a:cubicBezTo>
                  <a:cubicBezTo>
                    <a:pt x="27044" y="5187"/>
                    <a:pt x="21857" y="1"/>
                    <a:pt x="15560" y="1"/>
                  </a:cubicBezTo>
                  <a:close/>
                </a:path>
              </a:pathLst>
            </a:custGeom>
            <a:noFill/>
            <a:ln w="28575" cap="flat" cmpd="sng">
              <a:solidFill>
                <a:srgbClr val="92D050"/>
              </a:solidFill>
              <a:prstDash val="solid"/>
              <a:miter lim="12348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" name="Google Shape;8945;p79">
            <a:extLst>
              <a:ext uri="{FF2B5EF4-FFF2-40B4-BE49-F238E27FC236}">
                <a16:creationId xmlns:a16="http://schemas.microsoft.com/office/drawing/2014/main" id="{D8B97837-59EB-4DE6-9641-8E476C9C654B}"/>
              </a:ext>
            </a:extLst>
          </p:cNvPr>
          <p:cNvGrpSpPr/>
          <p:nvPr/>
        </p:nvGrpSpPr>
        <p:grpSpPr>
          <a:xfrm>
            <a:off x="6363652" y="5102946"/>
            <a:ext cx="502810" cy="543978"/>
            <a:chOff x="2497278" y="2744160"/>
            <a:chExt cx="370927" cy="370549"/>
          </a:xfrm>
          <a:solidFill>
            <a:schemeClr val="bg2">
              <a:lumMod val="25000"/>
            </a:schemeClr>
          </a:solidFill>
        </p:grpSpPr>
        <p:sp>
          <p:nvSpPr>
            <p:cNvPr id="50" name="Google Shape;8946;p79">
              <a:extLst>
                <a:ext uri="{FF2B5EF4-FFF2-40B4-BE49-F238E27FC236}">
                  <a16:creationId xmlns:a16="http://schemas.microsoft.com/office/drawing/2014/main" id="{24A35BBD-47EF-434A-80A0-8691EA11935C}"/>
                </a:ext>
              </a:extLst>
            </p:cNvPr>
            <p:cNvSpPr/>
            <p:nvPr/>
          </p:nvSpPr>
          <p:spPr>
            <a:xfrm>
              <a:off x="2497278" y="2744160"/>
              <a:ext cx="284366" cy="284747"/>
            </a:xfrm>
            <a:custGeom>
              <a:avLst/>
              <a:gdLst/>
              <a:ahLst/>
              <a:cxnLst/>
              <a:rect l="l" t="t" r="r" b="b"/>
              <a:pathLst>
                <a:path w="8955" h="8967" extrusionOk="0">
                  <a:moveTo>
                    <a:pt x="4204" y="1"/>
                  </a:moveTo>
                  <a:cubicBezTo>
                    <a:pt x="3942" y="1"/>
                    <a:pt x="3704" y="203"/>
                    <a:pt x="3644" y="465"/>
                  </a:cubicBezTo>
                  <a:lnTo>
                    <a:pt x="3466" y="1334"/>
                  </a:lnTo>
                  <a:cubicBezTo>
                    <a:pt x="3287" y="1394"/>
                    <a:pt x="3108" y="1465"/>
                    <a:pt x="2942" y="1537"/>
                  </a:cubicBezTo>
                  <a:lnTo>
                    <a:pt x="2215" y="1048"/>
                  </a:lnTo>
                  <a:cubicBezTo>
                    <a:pt x="2120" y="983"/>
                    <a:pt x="2009" y="952"/>
                    <a:pt x="1899" y="952"/>
                  </a:cubicBezTo>
                  <a:cubicBezTo>
                    <a:pt x="1749" y="952"/>
                    <a:pt x="1599" y="1010"/>
                    <a:pt x="1489" y="1120"/>
                  </a:cubicBezTo>
                  <a:lnTo>
                    <a:pt x="1108" y="1489"/>
                  </a:lnTo>
                  <a:cubicBezTo>
                    <a:pt x="918" y="1691"/>
                    <a:pt x="894" y="1989"/>
                    <a:pt x="1037" y="2227"/>
                  </a:cubicBezTo>
                  <a:lnTo>
                    <a:pt x="1525" y="2953"/>
                  </a:lnTo>
                  <a:cubicBezTo>
                    <a:pt x="1441" y="3120"/>
                    <a:pt x="1370" y="3287"/>
                    <a:pt x="1322" y="3465"/>
                  </a:cubicBezTo>
                  <a:lnTo>
                    <a:pt x="453" y="3644"/>
                  </a:lnTo>
                  <a:cubicBezTo>
                    <a:pt x="191" y="3703"/>
                    <a:pt x="1" y="3930"/>
                    <a:pt x="1" y="4215"/>
                  </a:cubicBezTo>
                  <a:lnTo>
                    <a:pt x="1" y="4751"/>
                  </a:lnTo>
                  <a:cubicBezTo>
                    <a:pt x="1" y="5025"/>
                    <a:pt x="191" y="5251"/>
                    <a:pt x="453" y="5323"/>
                  </a:cubicBezTo>
                  <a:lnTo>
                    <a:pt x="1322" y="5501"/>
                  </a:lnTo>
                  <a:cubicBezTo>
                    <a:pt x="1382" y="5668"/>
                    <a:pt x="1453" y="5847"/>
                    <a:pt x="1525" y="6013"/>
                  </a:cubicBezTo>
                  <a:lnTo>
                    <a:pt x="1037" y="6740"/>
                  </a:lnTo>
                  <a:cubicBezTo>
                    <a:pt x="894" y="6966"/>
                    <a:pt x="918" y="7287"/>
                    <a:pt x="1108" y="7478"/>
                  </a:cubicBezTo>
                  <a:lnTo>
                    <a:pt x="1489" y="7847"/>
                  </a:lnTo>
                  <a:cubicBezTo>
                    <a:pt x="1599" y="7957"/>
                    <a:pt x="1745" y="8015"/>
                    <a:pt x="1894" y="8015"/>
                  </a:cubicBezTo>
                  <a:cubicBezTo>
                    <a:pt x="2003" y="8015"/>
                    <a:pt x="2115" y="7984"/>
                    <a:pt x="2215" y="7918"/>
                  </a:cubicBezTo>
                  <a:lnTo>
                    <a:pt x="2942" y="7430"/>
                  </a:lnTo>
                  <a:cubicBezTo>
                    <a:pt x="3108" y="7513"/>
                    <a:pt x="3287" y="7597"/>
                    <a:pt x="3466" y="7633"/>
                  </a:cubicBezTo>
                  <a:lnTo>
                    <a:pt x="3644" y="8502"/>
                  </a:lnTo>
                  <a:cubicBezTo>
                    <a:pt x="3704" y="8764"/>
                    <a:pt x="3930" y="8966"/>
                    <a:pt x="4204" y="8966"/>
                  </a:cubicBezTo>
                  <a:lnTo>
                    <a:pt x="4740" y="8966"/>
                  </a:lnTo>
                  <a:cubicBezTo>
                    <a:pt x="5013" y="8966"/>
                    <a:pt x="5251" y="8764"/>
                    <a:pt x="5311" y="8502"/>
                  </a:cubicBezTo>
                  <a:lnTo>
                    <a:pt x="5490" y="7633"/>
                  </a:lnTo>
                  <a:cubicBezTo>
                    <a:pt x="5621" y="7597"/>
                    <a:pt x="5775" y="7537"/>
                    <a:pt x="5906" y="7478"/>
                  </a:cubicBezTo>
                  <a:cubicBezTo>
                    <a:pt x="6002" y="7442"/>
                    <a:pt x="6037" y="7323"/>
                    <a:pt x="6002" y="7240"/>
                  </a:cubicBezTo>
                  <a:cubicBezTo>
                    <a:pt x="5966" y="7169"/>
                    <a:pt x="5898" y="7131"/>
                    <a:pt x="5831" y="7131"/>
                  </a:cubicBezTo>
                  <a:cubicBezTo>
                    <a:pt x="5808" y="7131"/>
                    <a:pt x="5785" y="7135"/>
                    <a:pt x="5763" y="7144"/>
                  </a:cubicBezTo>
                  <a:cubicBezTo>
                    <a:pt x="5609" y="7228"/>
                    <a:pt x="5466" y="7287"/>
                    <a:pt x="5299" y="7323"/>
                  </a:cubicBezTo>
                  <a:cubicBezTo>
                    <a:pt x="5240" y="7347"/>
                    <a:pt x="5180" y="7406"/>
                    <a:pt x="5168" y="7454"/>
                  </a:cubicBezTo>
                  <a:lnTo>
                    <a:pt x="4966" y="8430"/>
                  </a:lnTo>
                  <a:cubicBezTo>
                    <a:pt x="4954" y="8514"/>
                    <a:pt x="4870" y="8597"/>
                    <a:pt x="4763" y="8597"/>
                  </a:cubicBezTo>
                  <a:lnTo>
                    <a:pt x="4228" y="8597"/>
                  </a:lnTo>
                  <a:cubicBezTo>
                    <a:pt x="4120" y="8597"/>
                    <a:pt x="4049" y="8514"/>
                    <a:pt x="4013" y="8430"/>
                  </a:cubicBezTo>
                  <a:lnTo>
                    <a:pt x="3823" y="7454"/>
                  </a:lnTo>
                  <a:cubicBezTo>
                    <a:pt x="3811" y="7383"/>
                    <a:pt x="3763" y="7335"/>
                    <a:pt x="3692" y="7323"/>
                  </a:cubicBezTo>
                  <a:cubicBezTo>
                    <a:pt x="3466" y="7263"/>
                    <a:pt x="3239" y="7180"/>
                    <a:pt x="3049" y="7061"/>
                  </a:cubicBezTo>
                  <a:cubicBezTo>
                    <a:pt x="3019" y="7043"/>
                    <a:pt x="2986" y="7034"/>
                    <a:pt x="2954" y="7034"/>
                  </a:cubicBezTo>
                  <a:cubicBezTo>
                    <a:pt x="2921" y="7034"/>
                    <a:pt x="2888" y="7043"/>
                    <a:pt x="2858" y="7061"/>
                  </a:cubicBezTo>
                  <a:lnTo>
                    <a:pt x="2037" y="7609"/>
                  </a:lnTo>
                  <a:cubicBezTo>
                    <a:pt x="2006" y="7634"/>
                    <a:pt x="1966" y="7647"/>
                    <a:pt x="1926" y="7647"/>
                  </a:cubicBezTo>
                  <a:cubicBezTo>
                    <a:pt x="1874" y="7647"/>
                    <a:pt x="1821" y="7625"/>
                    <a:pt x="1787" y="7585"/>
                  </a:cubicBezTo>
                  <a:lnTo>
                    <a:pt x="1418" y="7204"/>
                  </a:lnTo>
                  <a:cubicBezTo>
                    <a:pt x="1334" y="7132"/>
                    <a:pt x="1334" y="7025"/>
                    <a:pt x="1382" y="6954"/>
                  </a:cubicBezTo>
                  <a:lnTo>
                    <a:pt x="1930" y="6132"/>
                  </a:lnTo>
                  <a:cubicBezTo>
                    <a:pt x="1977" y="6073"/>
                    <a:pt x="1977" y="6001"/>
                    <a:pt x="1930" y="5942"/>
                  </a:cubicBezTo>
                  <a:cubicBezTo>
                    <a:pt x="1811" y="5739"/>
                    <a:pt x="1727" y="5525"/>
                    <a:pt x="1668" y="5299"/>
                  </a:cubicBezTo>
                  <a:cubicBezTo>
                    <a:pt x="1656" y="5239"/>
                    <a:pt x="1596" y="5180"/>
                    <a:pt x="1537" y="5168"/>
                  </a:cubicBezTo>
                  <a:lnTo>
                    <a:pt x="560" y="4977"/>
                  </a:lnTo>
                  <a:cubicBezTo>
                    <a:pt x="477" y="4954"/>
                    <a:pt x="406" y="4870"/>
                    <a:pt x="406" y="4763"/>
                  </a:cubicBezTo>
                  <a:lnTo>
                    <a:pt x="406" y="4227"/>
                  </a:lnTo>
                  <a:cubicBezTo>
                    <a:pt x="406" y="4132"/>
                    <a:pt x="477" y="4049"/>
                    <a:pt x="560" y="4025"/>
                  </a:cubicBezTo>
                  <a:lnTo>
                    <a:pt x="1537" y="3834"/>
                  </a:lnTo>
                  <a:cubicBezTo>
                    <a:pt x="1608" y="3811"/>
                    <a:pt x="1656" y="3775"/>
                    <a:pt x="1668" y="3692"/>
                  </a:cubicBezTo>
                  <a:cubicBezTo>
                    <a:pt x="1727" y="3477"/>
                    <a:pt x="1811" y="3251"/>
                    <a:pt x="1930" y="3061"/>
                  </a:cubicBezTo>
                  <a:cubicBezTo>
                    <a:pt x="1965" y="3001"/>
                    <a:pt x="1965" y="2918"/>
                    <a:pt x="1930" y="2858"/>
                  </a:cubicBezTo>
                  <a:lnTo>
                    <a:pt x="1382" y="2049"/>
                  </a:lnTo>
                  <a:cubicBezTo>
                    <a:pt x="1322" y="1965"/>
                    <a:pt x="1334" y="1846"/>
                    <a:pt x="1418" y="1787"/>
                  </a:cubicBezTo>
                  <a:lnTo>
                    <a:pt x="1787" y="1417"/>
                  </a:lnTo>
                  <a:cubicBezTo>
                    <a:pt x="1826" y="1378"/>
                    <a:pt x="1876" y="1360"/>
                    <a:pt x="1925" y="1360"/>
                  </a:cubicBezTo>
                  <a:cubicBezTo>
                    <a:pt x="1965" y="1360"/>
                    <a:pt x="2005" y="1372"/>
                    <a:pt x="2037" y="1394"/>
                  </a:cubicBezTo>
                  <a:lnTo>
                    <a:pt x="2858" y="1941"/>
                  </a:lnTo>
                  <a:cubicBezTo>
                    <a:pt x="2888" y="1965"/>
                    <a:pt x="2921" y="1977"/>
                    <a:pt x="2954" y="1977"/>
                  </a:cubicBezTo>
                  <a:cubicBezTo>
                    <a:pt x="2986" y="1977"/>
                    <a:pt x="3019" y="1965"/>
                    <a:pt x="3049" y="1941"/>
                  </a:cubicBezTo>
                  <a:cubicBezTo>
                    <a:pt x="3263" y="1822"/>
                    <a:pt x="3466" y="1727"/>
                    <a:pt x="3692" y="1668"/>
                  </a:cubicBezTo>
                  <a:cubicBezTo>
                    <a:pt x="3751" y="1656"/>
                    <a:pt x="3811" y="1596"/>
                    <a:pt x="3823" y="1537"/>
                  </a:cubicBezTo>
                  <a:lnTo>
                    <a:pt x="4013" y="572"/>
                  </a:lnTo>
                  <a:cubicBezTo>
                    <a:pt x="4037" y="477"/>
                    <a:pt x="4120" y="405"/>
                    <a:pt x="4228" y="405"/>
                  </a:cubicBezTo>
                  <a:lnTo>
                    <a:pt x="4763" y="405"/>
                  </a:lnTo>
                  <a:cubicBezTo>
                    <a:pt x="4870" y="405"/>
                    <a:pt x="4942" y="477"/>
                    <a:pt x="4966" y="572"/>
                  </a:cubicBezTo>
                  <a:lnTo>
                    <a:pt x="5168" y="1537"/>
                  </a:lnTo>
                  <a:cubicBezTo>
                    <a:pt x="5180" y="1608"/>
                    <a:pt x="5216" y="1656"/>
                    <a:pt x="5299" y="1668"/>
                  </a:cubicBezTo>
                  <a:cubicBezTo>
                    <a:pt x="5513" y="1727"/>
                    <a:pt x="5740" y="1822"/>
                    <a:pt x="5930" y="1941"/>
                  </a:cubicBezTo>
                  <a:cubicBezTo>
                    <a:pt x="5960" y="1953"/>
                    <a:pt x="5996" y="1959"/>
                    <a:pt x="6031" y="1959"/>
                  </a:cubicBezTo>
                  <a:cubicBezTo>
                    <a:pt x="6067" y="1959"/>
                    <a:pt x="6103" y="1953"/>
                    <a:pt x="6133" y="1941"/>
                  </a:cubicBezTo>
                  <a:lnTo>
                    <a:pt x="6942" y="1394"/>
                  </a:lnTo>
                  <a:cubicBezTo>
                    <a:pt x="6978" y="1368"/>
                    <a:pt x="7021" y="1356"/>
                    <a:pt x="7063" y="1356"/>
                  </a:cubicBezTo>
                  <a:cubicBezTo>
                    <a:pt x="7117" y="1356"/>
                    <a:pt x="7170" y="1377"/>
                    <a:pt x="7204" y="1417"/>
                  </a:cubicBezTo>
                  <a:lnTo>
                    <a:pt x="7573" y="1787"/>
                  </a:lnTo>
                  <a:cubicBezTo>
                    <a:pt x="7645" y="1870"/>
                    <a:pt x="7645" y="1965"/>
                    <a:pt x="7597" y="2049"/>
                  </a:cubicBezTo>
                  <a:lnTo>
                    <a:pt x="7049" y="2858"/>
                  </a:lnTo>
                  <a:cubicBezTo>
                    <a:pt x="7002" y="2918"/>
                    <a:pt x="7002" y="2989"/>
                    <a:pt x="7049" y="3061"/>
                  </a:cubicBezTo>
                  <a:cubicBezTo>
                    <a:pt x="7168" y="3263"/>
                    <a:pt x="7264" y="3477"/>
                    <a:pt x="7323" y="3692"/>
                  </a:cubicBezTo>
                  <a:cubicBezTo>
                    <a:pt x="7335" y="3751"/>
                    <a:pt x="7395" y="3811"/>
                    <a:pt x="7454" y="3834"/>
                  </a:cubicBezTo>
                  <a:lnTo>
                    <a:pt x="8419" y="4025"/>
                  </a:lnTo>
                  <a:cubicBezTo>
                    <a:pt x="8514" y="4037"/>
                    <a:pt x="8585" y="4132"/>
                    <a:pt x="8585" y="4227"/>
                  </a:cubicBezTo>
                  <a:lnTo>
                    <a:pt x="8585" y="4763"/>
                  </a:lnTo>
                  <a:cubicBezTo>
                    <a:pt x="8585" y="4870"/>
                    <a:pt x="8514" y="4942"/>
                    <a:pt x="8419" y="4977"/>
                  </a:cubicBezTo>
                  <a:lnTo>
                    <a:pt x="7454" y="5168"/>
                  </a:lnTo>
                  <a:cubicBezTo>
                    <a:pt x="7383" y="5180"/>
                    <a:pt x="7335" y="5227"/>
                    <a:pt x="7323" y="5299"/>
                  </a:cubicBezTo>
                  <a:cubicBezTo>
                    <a:pt x="7276" y="5466"/>
                    <a:pt x="7216" y="5632"/>
                    <a:pt x="7145" y="5775"/>
                  </a:cubicBezTo>
                  <a:cubicBezTo>
                    <a:pt x="7097" y="5870"/>
                    <a:pt x="7145" y="5966"/>
                    <a:pt x="7228" y="6013"/>
                  </a:cubicBezTo>
                  <a:cubicBezTo>
                    <a:pt x="7254" y="6026"/>
                    <a:pt x="7280" y="6032"/>
                    <a:pt x="7305" y="6032"/>
                  </a:cubicBezTo>
                  <a:cubicBezTo>
                    <a:pt x="7372" y="6032"/>
                    <a:pt x="7431" y="5991"/>
                    <a:pt x="7466" y="5930"/>
                  </a:cubicBezTo>
                  <a:cubicBezTo>
                    <a:pt x="7526" y="5799"/>
                    <a:pt x="7585" y="5644"/>
                    <a:pt x="7633" y="5501"/>
                  </a:cubicBezTo>
                  <a:lnTo>
                    <a:pt x="8490" y="5323"/>
                  </a:lnTo>
                  <a:cubicBezTo>
                    <a:pt x="8764" y="5263"/>
                    <a:pt x="8954" y="5037"/>
                    <a:pt x="8954" y="4751"/>
                  </a:cubicBezTo>
                  <a:lnTo>
                    <a:pt x="8954" y="4215"/>
                  </a:lnTo>
                  <a:cubicBezTo>
                    <a:pt x="8954" y="3942"/>
                    <a:pt x="8764" y="3715"/>
                    <a:pt x="8490" y="3644"/>
                  </a:cubicBezTo>
                  <a:lnTo>
                    <a:pt x="7633" y="3465"/>
                  </a:lnTo>
                  <a:cubicBezTo>
                    <a:pt x="7573" y="3287"/>
                    <a:pt x="7502" y="3120"/>
                    <a:pt x="7418" y="2953"/>
                  </a:cubicBezTo>
                  <a:lnTo>
                    <a:pt x="7918" y="2227"/>
                  </a:lnTo>
                  <a:cubicBezTo>
                    <a:pt x="8061" y="2001"/>
                    <a:pt x="8038" y="1679"/>
                    <a:pt x="7835" y="1489"/>
                  </a:cubicBezTo>
                  <a:lnTo>
                    <a:pt x="7466" y="1120"/>
                  </a:lnTo>
                  <a:cubicBezTo>
                    <a:pt x="7356" y="1010"/>
                    <a:pt x="7211" y="952"/>
                    <a:pt x="7061" y="952"/>
                  </a:cubicBezTo>
                  <a:cubicBezTo>
                    <a:pt x="6952" y="952"/>
                    <a:pt x="6840" y="983"/>
                    <a:pt x="6740" y="1048"/>
                  </a:cubicBezTo>
                  <a:lnTo>
                    <a:pt x="6013" y="1537"/>
                  </a:lnTo>
                  <a:cubicBezTo>
                    <a:pt x="5847" y="1453"/>
                    <a:pt x="5668" y="1370"/>
                    <a:pt x="5490" y="1334"/>
                  </a:cubicBezTo>
                  <a:lnTo>
                    <a:pt x="5311" y="465"/>
                  </a:lnTo>
                  <a:cubicBezTo>
                    <a:pt x="5251" y="203"/>
                    <a:pt x="5025" y="1"/>
                    <a:pt x="4740" y="1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8947;p79">
              <a:extLst>
                <a:ext uri="{FF2B5EF4-FFF2-40B4-BE49-F238E27FC236}">
                  <a16:creationId xmlns:a16="http://schemas.microsoft.com/office/drawing/2014/main" id="{E3737FD4-C02D-4A66-B25D-C99CB83CD000}"/>
                </a:ext>
              </a:extLst>
            </p:cNvPr>
            <p:cNvSpPr/>
            <p:nvPr/>
          </p:nvSpPr>
          <p:spPr>
            <a:xfrm>
              <a:off x="2592191" y="2821673"/>
              <a:ext cx="113461" cy="98345"/>
            </a:xfrm>
            <a:custGeom>
              <a:avLst/>
              <a:gdLst/>
              <a:ahLst/>
              <a:cxnLst/>
              <a:rect l="l" t="t" r="r" b="b"/>
              <a:pathLst>
                <a:path w="3573" h="3097" extrusionOk="0">
                  <a:moveTo>
                    <a:pt x="1524" y="0"/>
                  </a:moveTo>
                  <a:cubicBezTo>
                    <a:pt x="989" y="0"/>
                    <a:pt x="465" y="215"/>
                    <a:pt x="72" y="584"/>
                  </a:cubicBezTo>
                  <a:cubicBezTo>
                    <a:pt x="0" y="655"/>
                    <a:pt x="0" y="774"/>
                    <a:pt x="72" y="834"/>
                  </a:cubicBezTo>
                  <a:cubicBezTo>
                    <a:pt x="113" y="876"/>
                    <a:pt x="164" y="896"/>
                    <a:pt x="212" y="896"/>
                  </a:cubicBezTo>
                  <a:cubicBezTo>
                    <a:pt x="259" y="896"/>
                    <a:pt x="304" y="876"/>
                    <a:pt x="334" y="834"/>
                  </a:cubicBezTo>
                  <a:cubicBezTo>
                    <a:pt x="643" y="524"/>
                    <a:pt x="1072" y="358"/>
                    <a:pt x="1500" y="358"/>
                  </a:cubicBezTo>
                  <a:cubicBezTo>
                    <a:pt x="2441" y="358"/>
                    <a:pt x="3203" y="1120"/>
                    <a:pt x="3203" y="2060"/>
                  </a:cubicBezTo>
                  <a:cubicBezTo>
                    <a:pt x="3203" y="2322"/>
                    <a:pt x="3144" y="2596"/>
                    <a:pt x="3024" y="2834"/>
                  </a:cubicBezTo>
                  <a:cubicBezTo>
                    <a:pt x="2965" y="2941"/>
                    <a:pt x="3013" y="3037"/>
                    <a:pt x="3096" y="3084"/>
                  </a:cubicBezTo>
                  <a:cubicBezTo>
                    <a:pt x="3132" y="3096"/>
                    <a:pt x="3155" y="3096"/>
                    <a:pt x="3191" y="3096"/>
                  </a:cubicBezTo>
                  <a:cubicBezTo>
                    <a:pt x="3251" y="3096"/>
                    <a:pt x="3322" y="3072"/>
                    <a:pt x="3346" y="3001"/>
                  </a:cubicBezTo>
                  <a:cubicBezTo>
                    <a:pt x="3501" y="2715"/>
                    <a:pt x="3572" y="2382"/>
                    <a:pt x="3572" y="2060"/>
                  </a:cubicBezTo>
                  <a:cubicBezTo>
                    <a:pt x="3572" y="929"/>
                    <a:pt x="2655" y="0"/>
                    <a:pt x="1524" y="0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2" name="Google Shape;8948;p79">
              <a:extLst>
                <a:ext uri="{FF2B5EF4-FFF2-40B4-BE49-F238E27FC236}">
                  <a16:creationId xmlns:a16="http://schemas.microsoft.com/office/drawing/2014/main" id="{C5B3D61C-A6C7-4769-8B4F-AC6215F3831C}"/>
                </a:ext>
              </a:extLst>
            </p:cNvPr>
            <p:cNvSpPr/>
            <p:nvPr/>
          </p:nvSpPr>
          <p:spPr>
            <a:xfrm>
              <a:off x="2574408" y="2862129"/>
              <a:ext cx="106665" cy="90756"/>
            </a:xfrm>
            <a:custGeom>
              <a:avLst/>
              <a:gdLst/>
              <a:ahLst/>
              <a:cxnLst/>
              <a:rect l="l" t="t" r="r" b="b"/>
              <a:pathLst>
                <a:path w="3359" h="2858" extrusionOk="0">
                  <a:moveTo>
                    <a:pt x="294" y="1"/>
                  </a:moveTo>
                  <a:cubicBezTo>
                    <a:pt x="218" y="1"/>
                    <a:pt x="145" y="48"/>
                    <a:pt x="108" y="131"/>
                  </a:cubicBezTo>
                  <a:cubicBezTo>
                    <a:pt x="36" y="334"/>
                    <a:pt x="1" y="572"/>
                    <a:pt x="1" y="798"/>
                  </a:cubicBezTo>
                  <a:cubicBezTo>
                    <a:pt x="1" y="1929"/>
                    <a:pt x="917" y="2858"/>
                    <a:pt x="2049" y="2858"/>
                  </a:cubicBezTo>
                  <a:cubicBezTo>
                    <a:pt x="2477" y="2858"/>
                    <a:pt x="2894" y="2715"/>
                    <a:pt x="3251" y="2465"/>
                  </a:cubicBezTo>
                  <a:cubicBezTo>
                    <a:pt x="3346" y="2405"/>
                    <a:pt x="3358" y="2286"/>
                    <a:pt x="3299" y="2215"/>
                  </a:cubicBezTo>
                  <a:cubicBezTo>
                    <a:pt x="3263" y="2158"/>
                    <a:pt x="3206" y="2131"/>
                    <a:pt x="3151" y="2131"/>
                  </a:cubicBezTo>
                  <a:cubicBezTo>
                    <a:pt x="3114" y="2131"/>
                    <a:pt x="3077" y="2143"/>
                    <a:pt x="3049" y="2167"/>
                  </a:cubicBezTo>
                  <a:cubicBezTo>
                    <a:pt x="2763" y="2382"/>
                    <a:pt x="2406" y="2501"/>
                    <a:pt x="2049" y="2501"/>
                  </a:cubicBezTo>
                  <a:cubicBezTo>
                    <a:pt x="1108" y="2501"/>
                    <a:pt x="346" y="1739"/>
                    <a:pt x="346" y="798"/>
                  </a:cubicBezTo>
                  <a:cubicBezTo>
                    <a:pt x="346" y="608"/>
                    <a:pt x="382" y="429"/>
                    <a:pt x="441" y="250"/>
                  </a:cubicBezTo>
                  <a:cubicBezTo>
                    <a:pt x="501" y="143"/>
                    <a:pt x="441" y="36"/>
                    <a:pt x="358" y="12"/>
                  </a:cubicBezTo>
                  <a:cubicBezTo>
                    <a:pt x="337" y="4"/>
                    <a:pt x="315" y="1"/>
                    <a:pt x="294" y="1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8949;p79">
              <a:extLst>
                <a:ext uri="{FF2B5EF4-FFF2-40B4-BE49-F238E27FC236}">
                  <a16:creationId xmlns:a16="http://schemas.microsoft.com/office/drawing/2014/main" id="{AB46D049-75AB-4A8D-A7B3-D498EA42A973}"/>
                </a:ext>
              </a:extLst>
            </p:cNvPr>
            <p:cNvSpPr/>
            <p:nvPr/>
          </p:nvSpPr>
          <p:spPr>
            <a:xfrm>
              <a:off x="2676881" y="2923385"/>
              <a:ext cx="191324" cy="191324"/>
            </a:xfrm>
            <a:custGeom>
              <a:avLst/>
              <a:gdLst/>
              <a:ahLst/>
              <a:cxnLst/>
              <a:rect l="l" t="t" r="r" b="b"/>
              <a:pathLst>
                <a:path w="6025" h="6025" extrusionOk="0">
                  <a:moveTo>
                    <a:pt x="2810" y="0"/>
                  </a:moveTo>
                  <a:cubicBezTo>
                    <a:pt x="2608" y="0"/>
                    <a:pt x="2429" y="155"/>
                    <a:pt x="2382" y="357"/>
                  </a:cubicBezTo>
                  <a:lnTo>
                    <a:pt x="2274" y="893"/>
                  </a:lnTo>
                  <a:cubicBezTo>
                    <a:pt x="2191" y="929"/>
                    <a:pt x="2084" y="965"/>
                    <a:pt x="1989" y="1012"/>
                  </a:cubicBezTo>
                  <a:lnTo>
                    <a:pt x="1548" y="715"/>
                  </a:lnTo>
                  <a:cubicBezTo>
                    <a:pt x="1475" y="666"/>
                    <a:pt x="1393" y="643"/>
                    <a:pt x="1313" y="643"/>
                  </a:cubicBezTo>
                  <a:cubicBezTo>
                    <a:pt x="1198" y="643"/>
                    <a:pt x="1085" y="690"/>
                    <a:pt x="1000" y="774"/>
                  </a:cubicBezTo>
                  <a:lnTo>
                    <a:pt x="738" y="1024"/>
                  </a:lnTo>
                  <a:cubicBezTo>
                    <a:pt x="596" y="1179"/>
                    <a:pt x="572" y="1417"/>
                    <a:pt x="679" y="1584"/>
                  </a:cubicBezTo>
                  <a:lnTo>
                    <a:pt x="977" y="2024"/>
                  </a:lnTo>
                  <a:cubicBezTo>
                    <a:pt x="917" y="2143"/>
                    <a:pt x="858" y="2274"/>
                    <a:pt x="834" y="2417"/>
                  </a:cubicBezTo>
                  <a:cubicBezTo>
                    <a:pt x="798" y="2512"/>
                    <a:pt x="858" y="2608"/>
                    <a:pt x="965" y="2631"/>
                  </a:cubicBezTo>
                  <a:cubicBezTo>
                    <a:pt x="986" y="2639"/>
                    <a:pt x="1006" y="2642"/>
                    <a:pt x="1025" y="2642"/>
                  </a:cubicBezTo>
                  <a:cubicBezTo>
                    <a:pt x="1103" y="2642"/>
                    <a:pt x="1162" y="2587"/>
                    <a:pt x="1191" y="2501"/>
                  </a:cubicBezTo>
                  <a:cubicBezTo>
                    <a:pt x="1227" y="2358"/>
                    <a:pt x="1298" y="2215"/>
                    <a:pt x="1346" y="2096"/>
                  </a:cubicBezTo>
                  <a:cubicBezTo>
                    <a:pt x="1381" y="2036"/>
                    <a:pt x="1381" y="1965"/>
                    <a:pt x="1346" y="1905"/>
                  </a:cubicBezTo>
                  <a:lnTo>
                    <a:pt x="1000" y="1369"/>
                  </a:lnTo>
                  <a:cubicBezTo>
                    <a:pt x="977" y="1346"/>
                    <a:pt x="977" y="1310"/>
                    <a:pt x="1012" y="1286"/>
                  </a:cubicBezTo>
                  <a:lnTo>
                    <a:pt x="1262" y="1024"/>
                  </a:lnTo>
                  <a:cubicBezTo>
                    <a:pt x="1283" y="1010"/>
                    <a:pt x="1300" y="1004"/>
                    <a:pt x="1318" y="1004"/>
                  </a:cubicBezTo>
                  <a:cubicBezTo>
                    <a:pt x="1330" y="1004"/>
                    <a:pt x="1343" y="1007"/>
                    <a:pt x="1358" y="1012"/>
                  </a:cubicBezTo>
                  <a:lnTo>
                    <a:pt x="1893" y="1369"/>
                  </a:lnTo>
                  <a:cubicBezTo>
                    <a:pt x="1923" y="1393"/>
                    <a:pt x="1956" y="1405"/>
                    <a:pt x="1989" y="1405"/>
                  </a:cubicBezTo>
                  <a:cubicBezTo>
                    <a:pt x="2021" y="1405"/>
                    <a:pt x="2054" y="1393"/>
                    <a:pt x="2084" y="1369"/>
                  </a:cubicBezTo>
                  <a:cubicBezTo>
                    <a:pt x="2215" y="1298"/>
                    <a:pt x="2346" y="1238"/>
                    <a:pt x="2489" y="1203"/>
                  </a:cubicBezTo>
                  <a:cubicBezTo>
                    <a:pt x="2548" y="1191"/>
                    <a:pt x="2608" y="1131"/>
                    <a:pt x="2620" y="1072"/>
                  </a:cubicBezTo>
                  <a:lnTo>
                    <a:pt x="2751" y="429"/>
                  </a:lnTo>
                  <a:cubicBezTo>
                    <a:pt x="2751" y="405"/>
                    <a:pt x="2786" y="369"/>
                    <a:pt x="2822" y="369"/>
                  </a:cubicBezTo>
                  <a:lnTo>
                    <a:pt x="3167" y="369"/>
                  </a:lnTo>
                  <a:cubicBezTo>
                    <a:pt x="3203" y="369"/>
                    <a:pt x="3227" y="405"/>
                    <a:pt x="3239" y="429"/>
                  </a:cubicBezTo>
                  <a:lnTo>
                    <a:pt x="3382" y="1072"/>
                  </a:lnTo>
                  <a:cubicBezTo>
                    <a:pt x="3394" y="1143"/>
                    <a:pt x="3429" y="1191"/>
                    <a:pt x="3513" y="1203"/>
                  </a:cubicBezTo>
                  <a:cubicBezTo>
                    <a:pt x="3656" y="1250"/>
                    <a:pt x="3786" y="1310"/>
                    <a:pt x="3917" y="1369"/>
                  </a:cubicBezTo>
                  <a:cubicBezTo>
                    <a:pt x="3947" y="1387"/>
                    <a:pt x="3980" y="1396"/>
                    <a:pt x="4013" y="1396"/>
                  </a:cubicBezTo>
                  <a:cubicBezTo>
                    <a:pt x="4045" y="1396"/>
                    <a:pt x="4078" y="1387"/>
                    <a:pt x="4108" y="1369"/>
                  </a:cubicBezTo>
                  <a:lnTo>
                    <a:pt x="4644" y="1012"/>
                  </a:lnTo>
                  <a:cubicBezTo>
                    <a:pt x="4654" y="1007"/>
                    <a:pt x="4665" y="1004"/>
                    <a:pt x="4678" y="1004"/>
                  </a:cubicBezTo>
                  <a:cubicBezTo>
                    <a:pt x="4695" y="1004"/>
                    <a:pt x="4713" y="1010"/>
                    <a:pt x="4727" y="1024"/>
                  </a:cubicBezTo>
                  <a:lnTo>
                    <a:pt x="4989" y="1286"/>
                  </a:lnTo>
                  <a:cubicBezTo>
                    <a:pt x="5013" y="1310"/>
                    <a:pt x="5013" y="1346"/>
                    <a:pt x="5001" y="1369"/>
                  </a:cubicBezTo>
                  <a:lnTo>
                    <a:pt x="4644" y="1905"/>
                  </a:lnTo>
                  <a:cubicBezTo>
                    <a:pt x="4596" y="1965"/>
                    <a:pt x="4596" y="2036"/>
                    <a:pt x="4644" y="2096"/>
                  </a:cubicBezTo>
                  <a:cubicBezTo>
                    <a:pt x="4715" y="2239"/>
                    <a:pt x="4775" y="2370"/>
                    <a:pt x="4810" y="2501"/>
                  </a:cubicBezTo>
                  <a:cubicBezTo>
                    <a:pt x="4822" y="2560"/>
                    <a:pt x="4882" y="2620"/>
                    <a:pt x="4941" y="2631"/>
                  </a:cubicBezTo>
                  <a:lnTo>
                    <a:pt x="5584" y="2774"/>
                  </a:lnTo>
                  <a:cubicBezTo>
                    <a:pt x="5608" y="2774"/>
                    <a:pt x="5644" y="2798"/>
                    <a:pt x="5644" y="2846"/>
                  </a:cubicBezTo>
                  <a:lnTo>
                    <a:pt x="5644" y="3191"/>
                  </a:lnTo>
                  <a:cubicBezTo>
                    <a:pt x="5644" y="3215"/>
                    <a:pt x="5608" y="3251"/>
                    <a:pt x="5584" y="3263"/>
                  </a:cubicBezTo>
                  <a:lnTo>
                    <a:pt x="4941" y="3393"/>
                  </a:lnTo>
                  <a:cubicBezTo>
                    <a:pt x="4870" y="3405"/>
                    <a:pt x="4822" y="3453"/>
                    <a:pt x="4810" y="3524"/>
                  </a:cubicBezTo>
                  <a:cubicBezTo>
                    <a:pt x="4763" y="3679"/>
                    <a:pt x="4703" y="3810"/>
                    <a:pt x="4644" y="3929"/>
                  </a:cubicBezTo>
                  <a:cubicBezTo>
                    <a:pt x="4608" y="3989"/>
                    <a:pt x="4608" y="4060"/>
                    <a:pt x="4644" y="4120"/>
                  </a:cubicBezTo>
                  <a:lnTo>
                    <a:pt x="5001" y="4656"/>
                  </a:lnTo>
                  <a:cubicBezTo>
                    <a:pt x="5013" y="4691"/>
                    <a:pt x="5013" y="4715"/>
                    <a:pt x="4989" y="4751"/>
                  </a:cubicBezTo>
                  <a:lnTo>
                    <a:pt x="4727" y="5001"/>
                  </a:lnTo>
                  <a:cubicBezTo>
                    <a:pt x="4714" y="5020"/>
                    <a:pt x="4697" y="5029"/>
                    <a:pt x="4681" y="5029"/>
                  </a:cubicBezTo>
                  <a:cubicBezTo>
                    <a:pt x="4668" y="5029"/>
                    <a:pt x="4654" y="5023"/>
                    <a:pt x="4644" y="5013"/>
                  </a:cubicBezTo>
                  <a:lnTo>
                    <a:pt x="4108" y="4656"/>
                  </a:lnTo>
                  <a:cubicBezTo>
                    <a:pt x="4078" y="4638"/>
                    <a:pt x="4045" y="4629"/>
                    <a:pt x="4013" y="4629"/>
                  </a:cubicBezTo>
                  <a:cubicBezTo>
                    <a:pt x="3980" y="4629"/>
                    <a:pt x="3947" y="4638"/>
                    <a:pt x="3917" y="4656"/>
                  </a:cubicBezTo>
                  <a:cubicBezTo>
                    <a:pt x="3775" y="4739"/>
                    <a:pt x="3644" y="4798"/>
                    <a:pt x="3513" y="4822"/>
                  </a:cubicBezTo>
                  <a:cubicBezTo>
                    <a:pt x="3453" y="4834"/>
                    <a:pt x="3394" y="4894"/>
                    <a:pt x="3382" y="4953"/>
                  </a:cubicBezTo>
                  <a:lnTo>
                    <a:pt x="3239" y="5596"/>
                  </a:lnTo>
                  <a:cubicBezTo>
                    <a:pt x="3239" y="5632"/>
                    <a:pt x="3215" y="5656"/>
                    <a:pt x="3167" y="5656"/>
                  </a:cubicBezTo>
                  <a:lnTo>
                    <a:pt x="2822" y="5656"/>
                  </a:lnTo>
                  <a:cubicBezTo>
                    <a:pt x="2798" y="5656"/>
                    <a:pt x="2763" y="5632"/>
                    <a:pt x="2751" y="5596"/>
                  </a:cubicBezTo>
                  <a:lnTo>
                    <a:pt x="2620" y="4953"/>
                  </a:lnTo>
                  <a:cubicBezTo>
                    <a:pt x="2608" y="4882"/>
                    <a:pt x="2560" y="4834"/>
                    <a:pt x="2489" y="4822"/>
                  </a:cubicBezTo>
                  <a:cubicBezTo>
                    <a:pt x="2334" y="4775"/>
                    <a:pt x="2203" y="4715"/>
                    <a:pt x="2084" y="4656"/>
                  </a:cubicBezTo>
                  <a:cubicBezTo>
                    <a:pt x="2054" y="4644"/>
                    <a:pt x="2021" y="4638"/>
                    <a:pt x="1989" y="4638"/>
                  </a:cubicBezTo>
                  <a:cubicBezTo>
                    <a:pt x="1956" y="4638"/>
                    <a:pt x="1923" y="4644"/>
                    <a:pt x="1893" y="4656"/>
                  </a:cubicBezTo>
                  <a:lnTo>
                    <a:pt x="1358" y="5013"/>
                  </a:lnTo>
                  <a:cubicBezTo>
                    <a:pt x="1342" y="5023"/>
                    <a:pt x="1328" y="5029"/>
                    <a:pt x="1314" y="5029"/>
                  </a:cubicBezTo>
                  <a:cubicBezTo>
                    <a:pt x="1298" y="5029"/>
                    <a:pt x="1282" y="5020"/>
                    <a:pt x="1262" y="5001"/>
                  </a:cubicBezTo>
                  <a:lnTo>
                    <a:pt x="1012" y="4751"/>
                  </a:lnTo>
                  <a:cubicBezTo>
                    <a:pt x="977" y="4715"/>
                    <a:pt x="977" y="4691"/>
                    <a:pt x="1000" y="4656"/>
                  </a:cubicBezTo>
                  <a:lnTo>
                    <a:pt x="1346" y="4120"/>
                  </a:lnTo>
                  <a:cubicBezTo>
                    <a:pt x="1393" y="4060"/>
                    <a:pt x="1393" y="3989"/>
                    <a:pt x="1346" y="3929"/>
                  </a:cubicBezTo>
                  <a:cubicBezTo>
                    <a:pt x="1274" y="3798"/>
                    <a:pt x="1215" y="3667"/>
                    <a:pt x="1191" y="3524"/>
                  </a:cubicBezTo>
                  <a:cubicBezTo>
                    <a:pt x="1167" y="3465"/>
                    <a:pt x="1108" y="3405"/>
                    <a:pt x="1048" y="3393"/>
                  </a:cubicBezTo>
                  <a:lnTo>
                    <a:pt x="417" y="3263"/>
                  </a:lnTo>
                  <a:cubicBezTo>
                    <a:pt x="381" y="3263"/>
                    <a:pt x="357" y="3227"/>
                    <a:pt x="357" y="3191"/>
                  </a:cubicBezTo>
                  <a:lnTo>
                    <a:pt x="357" y="2846"/>
                  </a:lnTo>
                  <a:cubicBezTo>
                    <a:pt x="357" y="2810"/>
                    <a:pt x="381" y="2786"/>
                    <a:pt x="417" y="2774"/>
                  </a:cubicBezTo>
                  <a:lnTo>
                    <a:pt x="453" y="2751"/>
                  </a:lnTo>
                  <a:cubicBezTo>
                    <a:pt x="560" y="2739"/>
                    <a:pt x="619" y="2631"/>
                    <a:pt x="608" y="2548"/>
                  </a:cubicBezTo>
                  <a:cubicBezTo>
                    <a:pt x="597" y="2450"/>
                    <a:pt x="506" y="2392"/>
                    <a:pt x="427" y="2392"/>
                  </a:cubicBezTo>
                  <a:cubicBezTo>
                    <a:pt x="419" y="2392"/>
                    <a:pt x="412" y="2392"/>
                    <a:pt x="405" y="2393"/>
                  </a:cubicBezTo>
                  <a:lnTo>
                    <a:pt x="357" y="2417"/>
                  </a:lnTo>
                  <a:cubicBezTo>
                    <a:pt x="143" y="2453"/>
                    <a:pt x="0" y="2631"/>
                    <a:pt x="0" y="2846"/>
                  </a:cubicBezTo>
                  <a:lnTo>
                    <a:pt x="0" y="3191"/>
                  </a:lnTo>
                  <a:cubicBezTo>
                    <a:pt x="0" y="3393"/>
                    <a:pt x="143" y="3572"/>
                    <a:pt x="357" y="3620"/>
                  </a:cubicBezTo>
                  <a:lnTo>
                    <a:pt x="893" y="3727"/>
                  </a:lnTo>
                  <a:cubicBezTo>
                    <a:pt x="917" y="3810"/>
                    <a:pt x="965" y="3917"/>
                    <a:pt x="1012" y="4001"/>
                  </a:cubicBezTo>
                  <a:lnTo>
                    <a:pt x="715" y="4453"/>
                  </a:lnTo>
                  <a:cubicBezTo>
                    <a:pt x="596" y="4632"/>
                    <a:pt x="619" y="4858"/>
                    <a:pt x="774" y="5001"/>
                  </a:cubicBezTo>
                  <a:lnTo>
                    <a:pt x="1024" y="5251"/>
                  </a:lnTo>
                  <a:cubicBezTo>
                    <a:pt x="1112" y="5339"/>
                    <a:pt x="1227" y="5381"/>
                    <a:pt x="1338" y="5381"/>
                  </a:cubicBezTo>
                  <a:cubicBezTo>
                    <a:pt x="1423" y="5381"/>
                    <a:pt x="1505" y="5357"/>
                    <a:pt x="1572" y="5310"/>
                  </a:cubicBezTo>
                  <a:lnTo>
                    <a:pt x="2024" y="5013"/>
                  </a:lnTo>
                  <a:cubicBezTo>
                    <a:pt x="2108" y="5060"/>
                    <a:pt x="2203" y="5108"/>
                    <a:pt x="2310" y="5132"/>
                  </a:cubicBezTo>
                  <a:lnTo>
                    <a:pt x="2405" y="5668"/>
                  </a:lnTo>
                  <a:cubicBezTo>
                    <a:pt x="2453" y="5882"/>
                    <a:pt x="2632" y="6025"/>
                    <a:pt x="2846" y="6025"/>
                  </a:cubicBezTo>
                  <a:lnTo>
                    <a:pt x="3179" y="6025"/>
                  </a:lnTo>
                  <a:cubicBezTo>
                    <a:pt x="3394" y="6025"/>
                    <a:pt x="3572" y="5882"/>
                    <a:pt x="3620" y="5668"/>
                  </a:cubicBezTo>
                  <a:lnTo>
                    <a:pt x="3715" y="5132"/>
                  </a:lnTo>
                  <a:cubicBezTo>
                    <a:pt x="3810" y="5108"/>
                    <a:pt x="3917" y="5060"/>
                    <a:pt x="4001" y="5013"/>
                  </a:cubicBezTo>
                  <a:lnTo>
                    <a:pt x="4453" y="5310"/>
                  </a:lnTo>
                  <a:cubicBezTo>
                    <a:pt x="4529" y="5361"/>
                    <a:pt x="4611" y="5386"/>
                    <a:pt x="4692" y="5386"/>
                  </a:cubicBezTo>
                  <a:cubicBezTo>
                    <a:pt x="4803" y="5386"/>
                    <a:pt x="4912" y="5340"/>
                    <a:pt x="5001" y="5251"/>
                  </a:cubicBezTo>
                  <a:lnTo>
                    <a:pt x="5251" y="5001"/>
                  </a:lnTo>
                  <a:cubicBezTo>
                    <a:pt x="5406" y="4858"/>
                    <a:pt x="5418" y="4620"/>
                    <a:pt x="5310" y="4453"/>
                  </a:cubicBezTo>
                  <a:lnTo>
                    <a:pt x="5013" y="4001"/>
                  </a:lnTo>
                  <a:cubicBezTo>
                    <a:pt x="5060" y="3917"/>
                    <a:pt x="5108" y="3822"/>
                    <a:pt x="5132" y="3727"/>
                  </a:cubicBezTo>
                  <a:lnTo>
                    <a:pt x="5668" y="3620"/>
                  </a:lnTo>
                  <a:cubicBezTo>
                    <a:pt x="5882" y="3572"/>
                    <a:pt x="6025" y="3393"/>
                    <a:pt x="6025" y="3191"/>
                  </a:cubicBezTo>
                  <a:lnTo>
                    <a:pt x="6025" y="2846"/>
                  </a:lnTo>
                  <a:cubicBezTo>
                    <a:pt x="6001" y="2631"/>
                    <a:pt x="5846" y="2453"/>
                    <a:pt x="5644" y="2417"/>
                  </a:cubicBezTo>
                  <a:lnTo>
                    <a:pt x="5108" y="2310"/>
                  </a:lnTo>
                  <a:cubicBezTo>
                    <a:pt x="5072" y="2215"/>
                    <a:pt x="5025" y="2120"/>
                    <a:pt x="4989" y="2024"/>
                  </a:cubicBezTo>
                  <a:lnTo>
                    <a:pt x="5287" y="1584"/>
                  </a:lnTo>
                  <a:cubicBezTo>
                    <a:pt x="5406" y="1405"/>
                    <a:pt x="5370" y="1179"/>
                    <a:pt x="5227" y="1024"/>
                  </a:cubicBezTo>
                  <a:lnTo>
                    <a:pt x="4965" y="774"/>
                  </a:lnTo>
                  <a:cubicBezTo>
                    <a:pt x="4882" y="691"/>
                    <a:pt x="4766" y="648"/>
                    <a:pt x="4651" y="648"/>
                  </a:cubicBezTo>
                  <a:cubicBezTo>
                    <a:pt x="4569" y="648"/>
                    <a:pt x="4487" y="670"/>
                    <a:pt x="4418" y="715"/>
                  </a:cubicBezTo>
                  <a:lnTo>
                    <a:pt x="3977" y="1012"/>
                  </a:lnTo>
                  <a:cubicBezTo>
                    <a:pt x="3882" y="965"/>
                    <a:pt x="3786" y="929"/>
                    <a:pt x="3691" y="893"/>
                  </a:cubicBezTo>
                  <a:lnTo>
                    <a:pt x="3584" y="357"/>
                  </a:lnTo>
                  <a:cubicBezTo>
                    <a:pt x="3536" y="155"/>
                    <a:pt x="3358" y="0"/>
                    <a:pt x="3155" y="0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8950;p79">
              <a:extLst>
                <a:ext uri="{FF2B5EF4-FFF2-40B4-BE49-F238E27FC236}">
                  <a16:creationId xmlns:a16="http://schemas.microsoft.com/office/drawing/2014/main" id="{CF9DA0A6-19CB-49DA-9065-87EB4B8A4A44}"/>
                </a:ext>
              </a:extLst>
            </p:cNvPr>
            <p:cNvSpPr/>
            <p:nvPr/>
          </p:nvSpPr>
          <p:spPr>
            <a:xfrm>
              <a:off x="2738867" y="2986895"/>
              <a:ext cx="65066" cy="65066"/>
            </a:xfrm>
            <a:custGeom>
              <a:avLst/>
              <a:gdLst/>
              <a:ahLst/>
              <a:cxnLst/>
              <a:rect l="l" t="t" r="r" b="b"/>
              <a:pathLst>
                <a:path w="2049" h="2049" extrusionOk="0">
                  <a:moveTo>
                    <a:pt x="1025" y="0"/>
                  </a:moveTo>
                  <a:cubicBezTo>
                    <a:pt x="453" y="0"/>
                    <a:pt x="1" y="453"/>
                    <a:pt x="1" y="1024"/>
                  </a:cubicBezTo>
                  <a:cubicBezTo>
                    <a:pt x="1" y="1584"/>
                    <a:pt x="453" y="2048"/>
                    <a:pt x="1025" y="2048"/>
                  </a:cubicBezTo>
                  <a:cubicBezTo>
                    <a:pt x="1251" y="2048"/>
                    <a:pt x="1465" y="1977"/>
                    <a:pt x="1644" y="1846"/>
                  </a:cubicBezTo>
                  <a:cubicBezTo>
                    <a:pt x="1727" y="1786"/>
                    <a:pt x="1739" y="1667"/>
                    <a:pt x="1680" y="1584"/>
                  </a:cubicBezTo>
                  <a:cubicBezTo>
                    <a:pt x="1646" y="1543"/>
                    <a:pt x="1593" y="1522"/>
                    <a:pt x="1540" y="1522"/>
                  </a:cubicBezTo>
                  <a:cubicBezTo>
                    <a:pt x="1500" y="1522"/>
                    <a:pt x="1461" y="1534"/>
                    <a:pt x="1430" y="1560"/>
                  </a:cubicBezTo>
                  <a:cubicBezTo>
                    <a:pt x="1311" y="1644"/>
                    <a:pt x="1168" y="1691"/>
                    <a:pt x="1025" y="1691"/>
                  </a:cubicBezTo>
                  <a:cubicBezTo>
                    <a:pt x="668" y="1691"/>
                    <a:pt x="370" y="1393"/>
                    <a:pt x="370" y="1036"/>
                  </a:cubicBezTo>
                  <a:cubicBezTo>
                    <a:pt x="382" y="655"/>
                    <a:pt x="680" y="370"/>
                    <a:pt x="1037" y="370"/>
                  </a:cubicBezTo>
                  <a:cubicBezTo>
                    <a:pt x="1394" y="370"/>
                    <a:pt x="1692" y="667"/>
                    <a:pt x="1692" y="1024"/>
                  </a:cubicBezTo>
                  <a:cubicBezTo>
                    <a:pt x="1692" y="1132"/>
                    <a:pt x="1775" y="1203"/>
                    <a:pt x="1870" y="1203"/>
                  </a:cubicBezTo>
                  <a:cubicBezTo>
                    <a:pt x="1965" y="1203"/>
                    <a:pt x="2049" y="1108"/>
                    <a:pt x="2049" y="1024"/>
                  </a:cubicBezTo>
                  <a:cubicBezTo>
                    <a:pt x="2049" y="453"/>
                    <a:pt x="1584" y="0"/>
                    <a:pt x="1025" y="0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8951;p79">
              <a:extLst>
                <a:ext uri="{FF2B5EF4-FFF2-40B4-BE49-F238E27FC236}">
                  <a16:creationId xmlns:a16="http://schemas.microsoft.com/office/drawing/2014/main" id="{B8AB1087-8275-40E4-8E50-FDDB4E5ABCAC}"/>
                </a:ext>
              </a:extLst>
            </p:cNvPr>
            <p:cNvSpPr/>
            <p:nvPr/>
          </p:nvSpPr>
          <p:spPr>
            <a:xfrm>
              <a:off x="2604670" y="2851904"/>
              <a:ext cx="70718" cy="71131"/>
            </a:xfrm>
            <a:custGeom>
              <a:avLst/>
              <a:gdLst/>
              <a:ahLst/>
              <a:cxnLst/>
              <a:rect l="l" t="t" r="r" b="b"/>
              <a:pathLst>
                <a:path w="2227" h="2240" extrusionOk="0">
                  <a:moveTo>
                    <a:pt x="1107" y="382"/>
                  </a:moveTo>
                  <a:cubicBezTo>
                    <a:pt x="1512" y="382"/>
                    <a:pt x="1858" y="715"/>
                    <a:pt x="1858" y="1120"/>
                  </a:cubicBezTo>
                  <a:cubicBezTo>
                    <a:pt x="1858" y="1525"/>
                    <a:pt x="1512" y="1870"/>
                    <a:pt x="1107" y="1870"/>
                  </a:cubicBezTo>
                  <a:cubicBezTo>
                    <a:pt x="691" y="1870"/>
                    <a:pt x="369" y="1525"/>
                    <a:pt x="369" y="1120"/>
                  </a:cubicBezTo>
                  <a:cubicBezTo>
                    <a:pt x="369" y="703"/>
                    <a:pt x="703" y="382"/>
                    <a:pt x="1107" y="382"/>
                  </a:cubicBezTo>
                  <a:close/>
                  <a:moveTo>
                    <a:pt x="1107" y="1"/>
                  </a:moveTo>
                  <a:cubicBezTo>
                    <a:pt x="500" y="1"/>
                    <a:pt x="0" y="513"/>
                    <a:pt x="0" y="1120"/>
                  </a:cubicBezTo>
                  <a:cubicBezTo>
                    <a:pt x="0" y="1727"/>
                    <a:pt x="500" y="2239"/>
                    <a:pt x="1107" y="2239"/>
                  </a:cubicBezTo>
                  <a:cubicBezTo>
                    <a:pt x="1727" y="2239"/>
                    <a:pt x="2227" y="1727"/>
                    <a:pt x="2227" y="1120"/>
                  </a:cubicBezTo>
                  <a:cubicBezTo>
                    <a:pt x="2227" y="513"/>
                    <a:pt x="1727" y="1"/>
                    <a:pt x="1107" y="1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" name="Textfeld 114">
            <a:extLst>
              <a:ext uri="{FF2B5EF4-FFF2-40B4-BE49-F238E27FC236}">
                <a16:creationId xmlns:a16="http://schemas.microsoft.com/office/drawing/2014/main" id="{E62D38CB-04D6-4331-A6C2-99583E0FD137}"/>
              </a:ext>
            </a:extLst>
          </p:cNvPr>
          <p:cNvSpPr txBox="1"/>
          <p:nvPr/>
        </p:nvSpPr>
        <p:spPr>
          <a:xfrm>
            <a:off x="362671" y="727728"/>
            <a:ext cx="319683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dirty="0"/>
              <a:t>                    </a:t>
            </a:r>
            <a:r>
              <a:rPr lang="de-DE" sz="1100" dirty="0"/>
              <a:t>…</a:t>
            </a:r>
            <a:r>
              <a:rPr lang="de-DE" sz="1200" b="1" dirty="0">
                <a:latin typeface="Bahnschrift SemiLight SemiConde" panose="020B0502040204020203" pitchFamily="34" charset="0"/>
              </a:rPr>
              <a:t>Fragen zu meiner Schullaufbahn </a:t>
            </a:r>
            <a:br>
              <a:rPr lang="de-DE" sz="1200" b="1" dirty="0">
                <a:latin typeface="Bahnschrift SemiLight SemiConde" panose="020B0502040204020203" pitchFamily="34" charset="0"/>
              </a:rPr>
            </a:br>
            <a:r>
              <a:rPr lang="de-DE" sz="1200" b="1" dirty="0">
                <a:latin typeface="Bahnschrift SemiLight SemiConde" panose="020B0502040204020203" pitchFamily="34" charset="0"/>
              </a:rPr>
              <a:t>                   am Lippe-Berufskolleg       </a:t>
            </a:r>
            <a:endParaRPr lang="de-DE" sz="1300" b="1" dirty="0">
              <a:latin typeface="Bahnschrift SemiLight SemiConde" panose="020B0502040204020203" pitchFamily="34" charset="0"/>
            </a:endParaRPr>
          </a:p>
          <a:p>
            <a:endParaRPr lang="de-DE" sz="1200" dirty="0"/>
          </a:p>
        </p:txBody>
      </p:sp>
      <p:sp>
        <p:nvSpPr>
          <p:cNvPr id="21" name="Textfeld 115">
            <a:extLst>
              <a:ext uri="{FF2B5EF4-FFF2-40B4-BE49-F238E27FC236}">
                <a16:creationId xmlns:a16="http://schemas.microsoft.com/office/drawing/2014/main" id="{A938C449-CB7E-4916-BD08-0AF5E7CB9D26}"/>
              </a:ext>
            </a:extLst>
          </p:cNvPr>
          <p:cNvSpPr txBox="1"/>
          <p:nvPr/>
        </p:nvSpPr>
        <p:spPr>
          <a:xfrm>
            <a:off x="1762597" y="2229870"/>
            <a:ext cx="2194154" cy="1114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</a:pPr>
            <a:r>
              <a:rPr lang="de-DE" sz="1000" b="1" dirty="0">
                <a:latin typeface="Bahnschrift SemiLight SemiConde" panose="020B0502040204020203" pitchFamily="34" charset="0"/>
              </a:rPr>
              <a:t>   </a:t>
            </a:r>
            <a:r>
              <a:rPr lang="de-DE" sz="1050" b="1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…einen Konflikt</a:t>
            </a:r>
          </a:p>
          <a:p>
            <a:pPr marL="171450" indent="-171450">
              <a:lnSpc>
                <a:spcPct val="107000"/>
              </a:lnSpc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de-DE" sz="1050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 MitschülerInnen</a:t>
            </a:r>
          </a:p>
          <a:p>
            <a:pPr marL="171450" indent="-171450">
              <a:lnSpc>
                <a:spcPct val="107000"/>
              </a:lnSpc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de-DE" sz="1050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 einer Lehrkraft</a:t>
            </a:r>
          </a:p>
          <a:p>
            <a:pPr marL="171450" indent="-171450">
              <a:lnSpc>
                <a:spcPct val="107000"/>
              </a:lnSpc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de-DE" sz="1050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Mobbing beobachtet/erfahren</a:t>
            </a:r>
          </a:p>
          <a:p>
            <a:pPr marL="171450" indent="-171450">
              <a:lnSpc>
                <a:spcPct val="107000"/>
              </a:lnSpc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de-DE" sz="1050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Gewalteinwirkung </a:t>
            </a:r>
            <a:br>
              <a:rPr lang="de-DE" sz="1050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050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beobachtet/erfahren</a:t>
            </a:r>
          </a:p>
        </p:txBody>
      </p:sp>
      <p:sp>
        <p:nvSpPr>
          <p:cNvPr id="22" name="Textfeld 116">
            <a:extLst>
              <a:ext uri="{FF2B5EF4-FFF2-40B4-BE49-F238E27FC236}">
                <a16:creationId xmlns:a16="http://schemas.microsoft.com/office/drawing/2014/main" id="{D8A0C279-4A95-4ABA-B9FA-321B4C76B3CA}"/>
              </a:ext>
            </a:extLst>
          </p:cNvPr>
          <p:cNvSpPr txBox="1"/>
          <p:nvPr/>
        </p:nvSpPr>
        <p:spPr>
          <a:xfrm>
            <a:off x="1411950" y="4140543"/>
            <a:ext cx="3382537" cy="2700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000" b="1" dirty="0">
                <a:latin typeface="Bahnschrift SemiLight SemiConde" panose="020B0502040204020203" pitchFamily="34" charset="0"/>
              </a:rPr>
              <a:t>…persönliche Probleme und Anliegen, die ich vertraulich besprechen möchte und bei denen ich Unterstützung benötige:</a:t>
            </a:r>
            <a:br>
              <a:rPr lang="de-DE" sz="1000" b="1" dirty="0">
                <a:latin typeface="Bahnschrift SemiLight SemiConde" panose="020B0502040204020203" pitchFamily="34" charset="0"/>
              </a:rPr>
            </a:br>
            <a:endParaRPr lang="de-DE" sz="1000" b="1" dirty="0">
              <a:latin typeface="Bahnschrift SemiLight SemiConde" panose="020B0502040204020203" pitchFamily="34" charset="0"/>
            </a:endParaRPr>
          </a:p>
          <a:p>
            <a:pPr marL="1085850" lvl="2" indent="-171450"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de-DE" sz="950" dirty="0">
                <a:latin typeface="Bahnschrift SemiLight SemiConde" panose="020B0502040204020203" pitchFamily="34" charset="0"/>
              </a:rPr>
              <a:t>Schul- und Lernschwierigkeiten</a:t>
            </a:r>
          </a:p>
          <a:p>
            <a:pPr marL="1085850" lvl="2" indent="-171450"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de-DE" sz="950" dirty="0">
                <a:latin typeface="Bahnschrift SemiLight SemiConde" panose="020B0502040204020203" pitchFamily="34" charset="0"/>
              </a:rPr>
              <a:t>finanzielle Fragen</a:t>
            </a:r>
          </a:p>
          <a:p>
            <a:pPr marL="1085850" lvl="2" indent="-171450"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de-DE" sz="950" dirty="0">
                <a:latin typeface="Bahnschrift SemiLight SemiConde" panose="020B0502040204020203" pitchFamily="34" charset="0"/>
              </a:rPr>
              <a:t>Schulden</a:t>
            </a:r>
          </a:p>
          <a:p>
            <a:pPr marL="1085850" lvl="2" indent="-171450"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de-DE" sz="950" dirty="0">
                <a:latin typeface="Bahnschrift SemiLight SemiConde" panose="020B0502040204020203" pitchFamily="34" charset="0"/>
              </a:rPr>
              <a:t>Spannungen in der Familie, im Freundeskreis </a:t>
            </a:r>
            <a:br>
              <a:rPr lang="de-DE" sz="950" dirty="0">
                <a:latin typeface="Bahnschrift SemiLight SemiConde" panose="020B0502040204020203" pitchFamily="34" charset="0"/>
              </a:rPr>
            </a:br>
            <a:r>
              <a:rPr lang="de-DE" sz="950" dirty="0">
                <a:latin typeface="Bahnschrift SemiLight SemiConde" panose="020B0502040204020203" pitchFamily="34" charset="0"/>
              </a:rPr>
              <a:t>oder mit sich selbst</a:t>
            </a:r>
          </a:p>
          <a:p>
            <a:pPr marL="1085850" lvl="2" indent="-171450"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de-DE" sz="950" dirty="0">
                <a:latin typeface="Bahnschrift SemiLight SemiConde" panose="020B0502040204020203" pitchFamily="34" charset="0"/>
              </a:rPr>
              <a:t>Kooperation mit außerschulischen Einrichtungen </a:t>
            </a:r>
            <a:br>
              <a:rPr lang="de-DE" sz="950" dirty="0">
                <a:latin typeface="Bahnschrift SemiLight SemiConde" panose="020B0502040204020203" pitchFamily="34" charset="0"/>
              </a:rPr>
            </a:br>
            <a:r>
              <a:rPr lang="de-DE" sz="950" dirty="0">
                <a:latin typeface="Bahnschrift SemiLight SemiConde" panose="020B0502040204020203" pitchFamily="34" charset="0"/>
              </a:rPr>
              <a:t>und Behörden, Therapeuten und Fachdiensten, Wohnen, </a:t>
            </a:r>
            <a:br>
              <a:rPr lang="de-DE" sz="950" dirty="0">
                <a:latin typeface="Bahnschrift SemiLight SemiConde" panose="020B0502040204020203" pitchFamily="34" charset="0"/>
              </a:rPr>
            </a:br>
            <a:r>
              <a:rPr lang="de-DE" sz="950" dirty="0">
                <a:latin typeface="Bahnschrift SemiLight SemiConde" panose="020B0502040204020203" pitchFamily="34" charset="0"/>
              </a:rPr>
              <a:t>Gesundheit, Gewalterfahrungen, Konflikte, Suchtverhalten</a:t>
            </a:r>
          </a:p>
          <a:p>
            <a:pPr marL="1085850" lvl="2" indent="-171450"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de-DE" sz="950" dirty="0">
                <a:latin typeface="Bahnschrift SemiLight SemiConde" panose="020B0502040204020203" pitchFamily="34" charset="0"/>
              </a:rPr>
              <a:t>Tod und Trauer, Lebensumstände</a:t>
            </a:r>
          </a:p>
          <a:p>
            <a:br>
              <a:rPr lang="de-DE" sz="800" dirty="0"/>
            </a:br>
            <a:endParaRPr lang="de-DE" sz="800" dirty="0"/>
          </a:p>
        </p:txBody>
      </p:sp>
      <p:sp>
        <p:nvSpPr>
          <p:cNvPr id="24" name="Textfeld 118">
            <a:extLst>
              <a:ext uri="{FF2B5EF4-FFF2-40B4-BE49-F238E27FC236}">
                <a16:creationId xmlns:a16="http://schemas.microsoft.com/office/drawing/2014/main" id="{9DA3C428-6C0B-4DCE-AE02-A963AB681599}"/>
              </a:ext>
            </a:extLst>
          </p:cNvPr>
          <p:cNvSpPr txBox="1"/>
          <p:nvPr/>
        </p:nvSpPr>
        <p:spPr>
          <a:xfrm>
            <a:off x="7398455" y="5132522"/>
            <a:ext cx="2287113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050" b="1" dirty="0">
                <a:latin typeface="Bahnschrift SemiLight SemiConde" panose="020B0502040204020203" pitchFamily="34" charset="0"/>
              </a:rPr>
              <a:t>…einen Förderbedarf</a:t>
            </a:r>
          </a:p>
          <a:p>
            <a:pPr marL="171450" indent="-171450"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de-DE" sz="1000" dirty="0">
                <a:latin typeface="Bahnschrift SemiLight SemiConde" panose="020B0502040204020203" pitchFamily="34" charset="0"/>
              </a:rPr>
              <a:t>bei Lernen</a:t>
            </a:r>
          </a:p>
          <a:p>
            <a:pPr marL="171450" indent="-171450"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de-DE" sz="1000" dirty="0">
                <a:latin typeface="Bahnschrift SemiLight SemiConde" panose="020B0502040204020203" pitchFamily="34" charset="0"/>
              </a:rPr>
              <a:t>Emotionale &amp; soziale Entwicklung</a:t>
            </a:r>
          </a:p>
          <a:p>
            <a:pPr marL="171450" indent="-171450"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de-DE" sz="1000" dirty="0">
                <a:latin typeface="Bahnschrift SemiLight SemiConde" panose="020B0502040204020203" pitchFamily="34" charset="0"/>
              </a:rPr>
              <a:t>geistige Entwicklung</a:t>
            </a:r>
          </a:p>
          <a:p>
            <a:pPr marL="171450" indent="-171450"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de-DE" sz="1000" dirty="0">
                <a:latin typeface="Bahnschrift SemiLight SemiConde" panose="020B0502040204020203" pitchFamily="34" charset="0"/>
              </a:rPr>
              <a:t>Sehen, Hören</a:t>
            </a:r>
          </a:p>
          <a:p>
            <a:pPr marL="171450" indent="-171450"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de-DE" sz="1000" dirty="0">
                <a:latin typeface="Bahnschrift SemiLight SemiConde" panose="020B0502040204020203" pitchFamily="34" charset="0"/>
              </a:rPr>
              <a:t>körperlich-motorische Entwicklung</a:t>
            </a:r>
          </a:p>
        </p:txBody>
      </p:sp>
      <p:sp>
        <p:nvSpPr>
          <p:cNvPr id="25" name="Textfeld 119">
            <a:extLst>
              <a:ext uri="{FF2B5EF4-FFF2-40B4-BE49-F238E27FC236}">
                <a16:creationId xmlns:a16="http://schemas.microsoft.com/office/drawing/2014/main" id="{53C32B18-97FF-44FF-9F83-FCAB22DFD634}"/>
              </a:ext>
            </a:extLst>
          </p:cNvPr>
          <p:cNvSpPr txBox="1"/>
          <p:nvPr/>
        </p:nvSpPr>
        <p:spPr>
          <a:xfrm>
            <a:off x="9665409" y="1108395"/>
            <a:ext cx="21016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000" b="1" dirty="0">
                <a:latin typeface="Bahnschrift SemiLight SemiConde" panose="020B0502040204020203" pitchFamily="34" charset="0"/>
              </a:rPr>
              <a:t>…Fragen rund um die Themen</a:t>
            </a:r>
          </a:p>
          <a:p>
            <a:endParaRPr lang="de-DE" sz="1000" dirty="0">
              <a:latin typeface="Bahnschrift SemiLight SemiConde" panose="020B0502040204020203" pitchFamily="34" charset="0"/>
            </a:endParaRPr>
          </a:p>
          <a:p>
            <a:pPr marL="171450" indent="-171450"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de-DE" sz="1000" dirty="0">
                <a:latin typeface="Bahnschrift SemiLight SemiConde" panose="020B0502040204020203" pitchFamily="34" charset="0"/>
              </a:rPr>
              <a:t>Studium</a:t>
            </a:r>
          </a:p>
          <a:p>
            <a:pPr marL="171450" indent="-171450"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de-DE" sz="1000" dirty="0">
                <a:latin typeface="Bahnschrift SemiLight SemiConde" panose="020B0502040204020203" pitchFamily="34" charset="0"/>
              </a:rPr>
              <a:t>Frage zur Berufswahl</a:t>
            </a:r>
          </a:p>
          <a:p>
            <a:pPr marL="171450" indent="-171450"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de-DE" sz="1000" dirty="0">
                <a:latin typeface="Bahnschrift SemiLight SemiConde" panose="020B0502040204020203" pitchFamily="34" charset="0"/>
              </a:rPr>
              <a:t>Interesse an einer Ausbildung</a:t>
            </a:r>
          </a:p>
          <a:p>
            <a:pPr marL="171450" indent="-171450"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de-DE" sz="1000" dirty="0">
                <a:latin typeface="Bahnschrift SemiLight SemiConde" panose="020B0502040204020203" pitchFamily="34" charset="0"/>
              </a:rPr>
              <a:t>Kontakt zur Agentur für Arbeit </a:t>
            </a:r>
            <a:br>
              <a:rPr lang="de-DE" sz="1000" dirty="0">
                <a:latin typeface="Bahnschrift SemiLight SemiConde" panose="020B0502040204020203" pitchFamily="34" charset="0"/>
              </a:rPr>
            </a:br>
            <a:r>
              <a:rPr lang="de-DE" sz="1000" dirty="0">
                <a:latin typeface="Bahnschrift SemiLight SemiConde" panose="020B0502040204020203" pitchFamily="34" charset="0"/>
              </a:rPr>
              <a:t>aufzunehmen</a:t>
            </a:r>
            <a:br>
              <a:rPr lang="de-DE" sz="1600" dirty="0">
                <a:latin typeface="Bahnschrift SemiLight SemiConde" panose="020B0502040204020203" pitchFamily="34" charset="0"/>
              </a:rPr>
            </a:br>
            <a:endParaRPr lang="de-DE" sz="1400" dirty="0">
              <a:latin typeface="Bahnschrift SemiLight SemiConde" panose="020B0502040204020203" pitchFamily="34" charset="0"/>
            </a:endParaRPr>
          </a:p>
        </p:txBody>
      </p:sp>
      <p:sp>
        <p:nvSpPr>
          <p:cNvPr id="26" name="Textfeld 120">
            <a:extLst>
              <a:ext uri="{FF2B5EF4-FFF2-40B4-BE49-F238E27FC236}">
                <a16:creationId xmlns:a16="http://schemas.microsoft.com/office/drawing/2014/main" id="{2857BF6E-98C1-4461-8E20-54C65C1D3122}"/>
              </a:ext>
            </a:extLst>
          </p:cNvPr>
          <p:cNvSpPr txBox="1"/>
          <p:nvPr/>
        </p:nvSpPr>
        <p:spPr>
          <a:xfrm>
            <a:off x="5634721" y="386714"/>
            <a:ext cx="24533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050" b="1" dirty="0">
                <a:latin typeface="Bahnschrift SemiLight SemiConde" panose="020B0502040204020203" pitchFamily="34" charset="0"/>
              </a:rPr>
              <a:t>…Fragen rund um das Thema Jobcenter </a:t>
            </a:r>
          </a:p>
          <a:p>
            <a:pPr marL="171450" indent="-171450"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de-DE" sz="1050" dirty="0" err="1">
                <a:latin typeface="Bahnschrift SemiLight SemiConde" panose="020B0502040204020203" pitchFamily="34" charset="0"/>
              </a:rPr>
              <a:t>BuT</a:t>
            </a:r>
            <a:r>
              <a:rPr lang="de-DE" sz="1050" dirty="0">
                <a:latin typeface="Bahnschrift SemiLight SemiConde" panose="020B0502040204020203" pitchFamily="34" charset="0"/>
              </a:rPr>
              <a:t>-Anträge</a:t>
            </a:r>
          </a:p>
          <a:p>
            <a:pPr marL="171450" indent="-171450"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de-DE" sz="1050" dirty="0">
                <a:latin typeface="Bahnschrift SemiLight SemiConde" panose="020B0502040204020203" pitchFamily="34" charset="0"/>
              </a:rPr>
              <a:t>Bewilligungsschreiben</a:t>
            </a:r>
          </a:p>
          <a:p>
            <a:pPr marL="171450" indent="-171450"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de-DE" sz="1050" dirty="0">
                <a:latin typeface="Bahnschrift SemiLight SemiConde" panose="020B0502040204020203" pitchFamily="34" charset="0"/>
              </a:rPr>
              <a:t>Digitale Endgeräte</a:t>
            </a:r>
          </a:p>
          <a:p>
            <a:pPr marL="171450" indent="-171450"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de-DE" sz="1050" dirty="0">
                <a:latin typeface="Bahnschrift SemiLight SemiConde" panose="020B0502040204020203" pitchFamily="34" charset="0"/>
              </a:rPr>
              <a:t>Verständnisfragen zu SGB II</a:t>
            </a:r>
          </a:p>
          <a:p>
            <a:pPr marL="171450" indent="-171450"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de-DE" sz="1050" dirty="0">
                <a:latin typeface="Bahnschrift SemiLight SemiConde" panose="020B0502040204020203" pitchFamily="34" charset="0"/>
              </a:rPr>
              <a:t>Wohnen</a:t>
            </a:r>
          </a:p>
          <a:p>
            <a:pPr marL="171450" indent="-171450"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de-DE" sz="1050" dirty="0">
                <a:latin typeface="Bahnschrift SemiLight SemiConde" panose="020B0502040204020203" pitchFamily="34" charset="0"/>
              </a:rPr>
              <a:t>Übernahme von (Fahrt-)Kosten, Klassenfahrten, Nachhilfekosten</a:t>
            </a:r>
          </a:p>
        </p:txBody>
      </p:sp>
      <p:sp>
        <p:nvSpPr>
          <p:cNvPr id="27" name="Textfeld 1">
            <a:extLst>
              <a:ext uri="{FF2B5EF4-FFF2-40B4-BE49-F238E27FC236}">
                <a16:creationId xmlns:a16="http://schemas.microsoft.com/office/drawing/2014/main" id="{EA090378-A2B1-40E7-B077-630836A4B496}"/>
              </a:ext>
            </a:extLst>
          </p:cNvPr>
          <p:cNvSpPr txBox="1"/>
          <p:nvPr/>
        </p:nvSpPr>
        <p:spPr>
          <a:xfrm>
            <a:off x="4330238" y="1436859"/>
            <a:ext cx="1715534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900" dirty="0">
                <a:latin typeface="Bahnschrift SemiLight SemiConde" panose="020B0502040204020203" pitchFamily="34" charset="0"/>
              </a:rPr>
              <a:t>Integrationscoach</a:t>
            </a:r>
            <a:br>
              <a:rPr lang="de-DE" sz="900" dirty="0">
                <a:latin typeface="Bahnschrift SemiLight SemiConde" panose="020B0502040204020203" pitchFamily="34" charset="0"/>
              </a:rPr>
            </a:br>
            <a:r>
              <a:rPr lang="de-DE" sz="800" dirty="0">
                <a:latin typeface="Bahnschrift SemiLight SemiConde" panose="020B0502040204020203" pitchFamily="34" charset="0"/>
              </a:rPr>
              <a:t>👩🏼 </a:t>
            </a:r>
            <a:r>
              <a:rPr lang="de-DE" sz="900" dirty="0">
                <a:latin typeface="Bahnschrift SemiLight SemiConde" panose="020B0502040204020203" pitchFamily="34" charset="0"/>
              </a:rPr>
              <a:t>Nicole Panek</a:t>
            </a:r>
            <a:br>
              <a:rPr lang="de-DE" sz="900" dirty="0">
                <a:latin typeface="Bahnschrift SemiLight SemiConde" panose="020B0502040204020203" pitchFamily="34" charset="0"/>
              </a:rPr>
            </a:br>
            <a:r>
              <a:rPr lang="de-DE" sz="800" dirty="0">
                <a:latin typeface="Bahnschrift SemiLight SemiConde" panose="020B0502040204020203" pitchFamily="34" charset="0"/>
              </a:rPr>
              <a:t>📩 </a:t>
            </a:r>
            <a:r>
              <a:rPr lang="de-DE" sz="900" dirty="0">
                <a:latin typeface="Bahnschrift SemiLight SemiConde" panose="020B0502040204020203" pitchFamily="34" charset="0"/>
              </a:rPr>
              <a:t>nicole.panek@jobcenter-ge.de</a:t>
            </a:r>
          </a:p>
        </p:txBody>
      </p:sp>
      <p:sp>
        <p:nvSpPr>
          <p:cNvPr id="29" name="Textfeld 100">
            <a:extLst>
              <a:ext uri="{FF2B5EF4-FFF2-40B4-BE49-F238E27FC236}">
                <a16:creationId xmlns:a16="http://schemas.microsoft.com/office/drawing/2014/main" id="{E9809D7F-50D4-48E9-A185-0FC7C86EAFBE}"/>
              </a:ext>
            </a:extLst>
          </p:cNvPr>
          <p:cNvSpPr txBox="1"/>
          <p:nvPr/>
        </p:nvSpPr>
        <p:spPr>
          <a:xfrm>
            <a:off x="8542011" y="2261921"/>
            <a:ext cx="313975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 err="1">
                <a:latin typeface="Bahnschrift SemiLight SemiConde" panose="020B0502040204020203" pitchFamily="34" charset="0"/>
              </a:rPr>
              <a:t>StuBO</a:t>
            </a:r>
            <a:br>
              <a:rPr lang="en-US" sz="900" dirty="0">
                <a:latin typeface="Bahnschrift SemiLight SemiConde" panose="020B0502040204020203" pitchFamily="34" charset="0"/>
              </a:rPr>
            </a:br>
            <a:r>
              <a:rPr lang="de-DE" sz="900" dirty="0">
                <a:latin typeface="Bahnschrift SemiLight SemiConde" panose="020B0502040204020203" pitchFamily="34" charset="0"/>
              </a:rPr>
              <a:t>🧑🏼</a:t>
            </a:r>
            <a:r>
              <a:rPr lang="en-US" sz="900" dirty="0">
                <a:latin typeface="Bahnschrift SemiLight SemiConde" panose="020B0502040204020203" pitchFamily="34" charset="0"/>
              </a:rPr>
              <a:t> Rolf </a:t>
            </a:r>
            <a:r>
              <a:rPr lang="en-US" sz="900" dirty="0" err="1">
                <a:latin typeface="Bahnschrift SemiLight SemiConde" panose="020B0502040204020203" pitchFamily="34" charset="0"/>
              </a:rPr>
              <a:t>Hillebrandt</a:t>
            </a:r>
            <a:r>
              <a:rPr lang="en-US" sz="900" dirty="0">
                <a:latin typeface="Bahnschrift SemiLight SemiConde" panose="020B0502040204020203" pitchFamily="34" charset="0"/>
              </a:rPr>
              <a:t>, Lars </a:t>
            </a:r>
            <a:r>
              <a:rPr lang="en-US" sz="900" dirty="0" err="1">
                <a:latin typeface="Bahnschrift SemiLight SemiConde" panose="020B0502040204020203" pitchFamily="34" charset="0"/>
              </a:rPr>
              <a:t>Juchhoff</a:t>
            </a:r>
            <a:r>
              <a:rPr lang="en-US" sz="900" dirty="0">
                <a:latin typeface="Bahnschrift SemiLight SemiConde" panose="020B0502040204020203" pitchFamily="34" charset="0"/>
              </a:rPr>
              <a:t>, Annegret </a:t>
            </a:r>
            <a:r>
              <a:rPr lang="en-US" sz="900" dirty="0" err="1">
                <a:latin typeface="Bahnschrift SemiLight SemiConde" panose="020B0502040204020203" pitchFamily="34" charset="0"/>
              </a:rPr>
              <a:t>Leifert</a:t>
            </a:r>
            <a:r>
              <a:rPr lang="en-US" sz="900" dirty="0">
                <a:latin typeface="Bahnschrift SemiLight SemiConde" panose="020B0502040204020203" pitchFamily="34" charset="0"/>
              </a:rPr>
              <a:t>, Alexander Schmidt</a:t>
            </a:r>
          </a:p>
          <a:p>
            <a:r>
              <a:rPr lang="en-US" sz="900" dirty="0">
                <a:latin typeface="Bahnschrift SemiLight SemiConde" panose="020B0502040204020203" pitchFamily="34" charset="0"/>
              </a:rPr>
              <a:t>📩 lars.juchhoff@lippe-berufskolleg.de</a:t>
            </a:r>
            <a:br>
              <a:rPr lang="en-US" sz="900" dirty="0">
                <a:latin typeface="Bahnschrift SemiLight SemiConde" panose="020B0502040204020203" pitchFamily="34" charset="0"/>
              </a:rPr>
            </a:br>
            <a:r>
              <a:rPr lang="en-US" sz="900" dirty="0">
                <a:latin typeface="Bahnschrift SemiLight SemiConde" panose="020B0502040204020203" pitchFamily="34" charset="0"/>
              </a:rPr>
              <a:t>📩 rolf.hillebrandt@lippe-berufskolleg.de</a:t>
            </a:r>
            <a:endParaRPr lang="de-DE" sz="900" dirty="0">
              <a:latin typeface="Bahnschrift SemiLight SemiConde" panose="020B0502040204020203" pitchFamily="34" charset="0"/>
            </a:endParaRPr>
          </a:p>
        </p:txBody>
      </p:sp>
      <p:sp>
        <p:nvSpPr>
          <p:cNvPr id="30" name="Textfeld 101">
            <a:extLst>
              <a:ext uri="{FF2B5EF4-FFF2-40B4-BE49-F238E27FC236}">
                <a16:creationId xmlns:a16="http://schemas.microsoft.com/office/drawing/2014/main" id="{3829551F-D1C4-4B7E-ACD0-348B95E1B7F0}"/>
              </a:ext>
            </a:extLst>
          </p:cNvPr>
          <p:cNvSpPr txBox="1"/>
          <p:nvPr/>
        </p:nvSpPr>
        <p:spPr>
          <a:xfrm>
            <a:off x="6163275" y="6159168"/>
            <a:ext cx="2473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900" dirty="0">
                <a:latin typeface="Bahnschrift SemiLight SemiConde" panose="020B0502040204020203" pitchFamily="34" charset="0"/>
              </a:rPr>
              <a:t>👩🏼 </a:t>
            </a:r>
            <a:r>
              <a:rPr lang="sv-SE" sz="900" dirty="0">
                <a:latin typeface="Bahnschrift SemiLight SemiConde" panose="020B0502040204020203" pitchFamily="34" charset="0"/>
              </a:rPr>
              <a:t>Sandra Brüggershemke, Marline Gritzan</a:t>
            </a:r>
            <a:br>
              <a:rPr lang="sv-SE" sz="900" dirty="0">
                <a:latin typeface="Bahnschrift SemiLight SemiConde" panose="020B0502040204020203" pitchFamily="34" charset="0"/>
              </a:rPr>
            </a:br>
            <a:r>
              <a:rPr lang="de-DE" sz="900" dirty="0">
                <a:latin typeface="Bahnschrift SemiLight SemiConde" panose="020B0502040204020203" pitchFamily="34" charset="0"/>
              </a:rPr>
              <a:t>📩 </a:t>
            </a:r>
            <a:r>
              <a:rPr lang="sv-SE" sz="900" dirty="0">
                <a:latin typeface="Bahnschrift SemiLight SemiConde" panose="020B0502040204020203" pitchFamily="34" charset="0"/>
              </a:rPr>
              <a:t>sandra.brüggershemke@lippe-berufskolleg.de</a:t>
            </a:r>
          </a:p>
        </p:txBody>
      </p:sp>
      <p:cxnSp>
        <p:nvCxnSpPr>
          <p:cNvPr id="31" name="Gerader Verbinder 30">
            <a:extLst>
              <a:ext uri="{FF2B5EF4-FFF2-40B4-BE49-F238E27FC236}">
                <a16:creationId xmlns:a16="http://schemas.microsoft.com/office/drawing/2014/main" id="{E0797861-AD4F-4DEB-8450-E046A8EA7CC4}"/>
              </a:ext>
            </a:extLst>
          </p:cNvPr>
          <p:cNvCxnSpPr>
            <a:cxnSpLocks/>
          </p:cNvCxnSpPr>
          <p:nvPr/>
        </p:nvCxnSpPr>
        <p:spPr>
          <a:xfrm flipH="1">
            <a:off x="7286755" y="2550236"/>
            <a:ext cx="1009957" cy="212365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E41236AC-D4DA-442D-8175-A719F70EED12}"/>
              </a:ext>
            </a:extLst>
          </p:cNvPr>
          <p:cNvCxnSpPr>
            <a:cxnSpLocks/>
          </p:cNvCxnSpPr>
          <p:nvPr/>
        </p:nvCxnSpPr>
        <p:spPr>
          <a:xfrm>
            <a:off x="3666723" y="1748666"/>
            <a:ext cx="1452082" cy="1095846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>
            <a:extLst>
              <a:ext uri="{FF2B5EF4-FFF2-40B4-BE49-F238E27FC236}">
                <a16:creationId xmlns:a16="http://schemas.microsoft.com/office/drawing/2014/main" id="{82F6AE46-EBCE-49FE-AA94-88372364CA6F}"/>
              </a:ext>
            </a:extLst>
          </p:cNvPr>
          <p:cNvCxnSpPr>
            <a:cxnSpLocks/>
          </p:cNvCxnSpPr>
          <p:nvPr/>
        </p:nvCxnSpPr>
        <p:spPr>
          <a:xfrm>
            <a:off x="3813302" y="3090274"/>
            <a:ext cx="1215918" cy="151157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>
            <a:extLst>
              <a:ext uri="{FF2B5EF4-FFF2-40B4-BE49-F238E27FC236}">
                <a16:creationId xmlns:a16="http://schemas.microsoft.com/office/drawing/2014/main" id="{3518056D-BCB3-4EE8-831E-AC919004BDA7}"/>
              </a:ext>
            </a:extLst>
          </p:cNvPr>
          <p:cNvCxnSpPr>
            <a:cxnSpLocks/>
          </p:cNvCxnSpPr>
          <p:nvPr/>
        </p:nvCxnSpPr>
        <p:spPr>
          <a:xfrm flipH="1">
            <a:off x="4298152" y="3693355"/>
            <a:ext cx="637918" cy="273661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123287E2-7FC7-4F63-B93D-01945767FEE1}"/>
              </a:ext>
            </a:extLst>
          </p:cNvPr>
          <p:cNvCxnSpPr>
            <a:cxnSpLocks/>
          </p:cNvCxnSpPr>
          <p:nvPr/>
        </p:nvCxnSpPr>
        <p:spPr>
          <a:xfrm>
            <a:off x="6153911" y="3967016"/>
            <a:ext cx="0" cy="774469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feld 128">
            <a:extLst>
              <a:ext uri="{FF2B5EF4-FFF2-40B4-BE49-F238E27FC236}">
                <a16:creationId xmlns:a16="http://schemas.microsoft.com/office/drawing/2014/main" id="{DB419B7B-D641-4226-A611-24AB49C32597}"/>
              </a:ext>
            </a:extLst>
          </p:cNvPr>
          <p:cNvSpPr txBox="1"/>
          <p:nvPr/>
        </p:nvSpPr>
        <p:spPr>
          <a:xfrm>
            <a:off x="239503" y="5174346"/>
            <a:ext cx="25404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900" dirty="0">
                <a:latin typeface="Bahnschrift SemiLight SemiConde" panose="020B0502040204020203" pitchFamily="34" charset="0"/>
              </a:rPr>
              <a:t>Schulsozialarbeit:</a:t>
            </a:r>
            <a:endParaRPr lang="de-DE" sz="900" dirty="0">
              <a:latin typeface="Bahnschrift SemiLight SemiConde" panose="020B0502040204020203" pitchFamily="34" charset="0"/>
            </a:endParaRPr>
          </a:p>
          <a:p>
            <a:r>
              <a:rPr lang="de-DE" sz="900" dirty="0">
                <a:latin typeface="Bahnschrift SemiLight SemiConde" panose="020B0502040204020203" pitchFamily="34" charset="0"/>
              </a:rPr>
              <a:t>👩🏼🧑🏼 </a:t>
            </a:r>
            <a:r>
              <a:rPr lang="sv-SE" sz="900" dirty="0">
                <a:latin typeface="Bahnschrift SemiLight SemiConde" panose="020B0502040204020203" pitchFamily="34" charset="0"/>
              </a:rPr>
              <a:t>Miriam Vollmer, Patrick Peters, </a:t>
            </a:r>
            <a:br>
              <a:rPr lang="sv-SE" sz="900" dirty="0">
                <a:latin typeface="Bahnschrift SemiLight SemiConde" panose="020B0502040204020203" pitchFamily="34" charset="0"/>
              </a:rPr>
            </a:br>
            <a:r>
              <a:rPr lang="sv-SE" sz="900" dirty="0">
                <a:latin typeface="Bahnschrift SemiLight SemiConde" panose="020B0502040204020203" pitchFamily="34" charset="0"/>
              </a:rPr>
              <a:t>Szilvia Bölts (SuS f. Migrationshintergrund)</a:t>
            </a:r>
            <a:br>
              <a:rPr lang="sv-SE" sz="900" dirty="0">
                <a:latin typeface="Bahnschrift SemiLight SemiConde" panose="020B0502040204020203" pitchFamily="34" charset="0"/>
              </a:rPr>
            </a:br>
            <a:br>
              <a:rPr lang="sv-SE" sz="900" dirty="0">
                <a:latin typeface="Bahnschrift SemiLight SemiConde" panose="020B0502040204020203" pitchFamily="34" charset="0"/>
              </a:rPr>
            </a:br>
            <a:r>
              <a:rPr lang="de-DE" sz="900" dirty="0">
                <a:latin typeface="Bahnschrift SemiLight SemiConde" panose="020B0502040204020203" pitchFamily="34" charset="0"/>
              </a:rPr>
              <a:t>📩</a:t>
            </a:r>
            <a:r>
              <a:rPr lang="sv-SE" sz="900" dirty="0">
                <a:latin typeface="Bahnschrift SemiLight SemiConde" panose="020B0502040204020203" pitchFamily="34" charset="0"/>
              </a:rPr>
              <a:t>miriam.vollmer@lippe-berufskolleg.de</a:t>
            </a:r>
            <a:br>
              <a:rPr lang="sv-SE" sz="900" dirty="0">
                <a:latin typeface="Bahnschrift SemiLight SemiConde" panose="020B0502040204020203" pitchFamily="34" charset="0"/>
              </a:rPr>
            </a:br>
            <a:r>
              <a:rPr lang="de-DE" sz="900" dirty="0">
                <a:latin typeface="Bahnschrift SemiLight SemiConde" panose="020B0502040204020203" pitchFamily="34" charset="0"/>
              </a:rPr>
              <a:t>📩</a:t>
            </a:r>
            <a:r>
              <a:rPr lang="sv-SE" sz="900" dirty="0">
                <a:latin typeface="Bahnschrift SemiLight SemiConde" panose="020B0502040204020203" pitchFamily="34" charset="0"/>
              </a:rPr>
              <a:t>patrick.peters@lippe-berufskolleg.de </a:t>
            </a:r>
            <a:br>
              <a:rPr lang="sv-SE" sz="900" dirty="0">
                <a:latin typeface="Bahnschrift SemiLight SemiConde" panose="020B0502040204020203" pitchFamily="34" charset="0"/>
              </a:rPr>
            </a:br>
            <a:r>
              <a:rPr lang="de-DE" sz="900" dirty="0">
                <a:latin typeface="Bahnschrift SemiLight SemiConde" panose="020B0502040204020203" pitchFamily="34" charset="0"/>
              </a:rPr>
              <a:t>📩</a:t>
            </a:r>
            <a:r>
              <a:rPr lang="sv-SE" sz="900" dirty="0">
                <a:latin typeface="Bahnschrift SemiLight SemiConde" panose="020B0502040204020203" pitchFamily="34" charset="0"/>
              </a:rPr>
              <a:t>szilvia.bölts@lippe-berufskolleg.de</a:t>
            </a:r>
          </a:p>
          <a:p>
            <a:r>
              <a:rPr lang="sv-SE" sz="900" dirty="0">
                <a:latin typeface="Bahnschrift SemiLight SemiConde" panose="020B0502040204020203" pitchFamily="34" charset="0"/>
              </a:rPr>
              <a:t>Schulseesorge:</a:t>
            </a:r>
            <a:br>
              <a:rPr lang="sv-SE" sz="900" dirty="0">
                <a:latin typeface="Bahnschrift SemiLight SemiConde" panose="020B0502040204020203" pitchFamily="34" charset="0"/>
              </a:rPr>
            </a:br>
            <a:r>
              <a:rPr lang="de-DE" sz="900" dirty="0">
                <a:latin typeface="Bahnschrift SemiLight SemiConde" panose="020B0502040204020203" pitchFamily="34" charset="0"/>
              </a:rPr>
              <a:t>👩🏼</a:t>
            </a:r>
            <a:r>
              <a:rPr lang="sv-SE" sz="900" dirty="0">
                <a:latin typeface="Bahnschrift SemiLight SemiConde" panose="020B0502040204020203" pitchFamily="34" charset="0"/>
              </a:rPr>
              <a:t>Sandra Fedeler</a:t>
            </a:r>
            <a:br>
              <a:rPr lang="sv-SE" sz="900" dirty="0">
                <a:latin typeface="Bahnschrift SemiLight SemiConde" panose="020B0502040204020203" pitchFamily="34" charset="0"/>
              </a:rPr>
            </a:br>
            <a:r>
              <a:rPr lang="de-DE" sz="900" dirty="0">
                <a:latin typeface="Bahnschrift SemiLight SemiConde" panose="020B0502040204020203" pitchFamily="34" charset="0"/>
              </a:rPr>
              <a:t>📩</a:t>
            </a:r>
            <a:r>
              <a:rPr lang="sv-SE" sz="900" dirty="0">
                <a:latin typeface="Bahnschrift SemiLight SemiConde" panose="020B0502040204020203" pitchFamily="34" charset="0"/>
              </a:rPr>
              <a:t>sandra.fedeler@lippe-berufskolleg.de</a:t>
            </a:r>
          </a:p>
        </p:txBody>
      </p:sp>
      <p:sp>
        <p:nvSpPr>
          <p:cNvPr id="38" name="Textfeld 134">
            <a:extLst>
              <a:ext uri="{FF2B5EF4-FFF2-40B4-BE49-F238E27FC236}">
                <a16:creationId xmlns:a16="http://schemas.microsoft.com/office/drawing/2014/main" id="{F6F2D6D5-2C44-467D-95C0-045F10BBAB31}"/>
              </a:ext>
            </a:extLst>
          </p:cNvPr>
          <p:cNvSpPr txBox="1"/>
          <p:nvPr/>
        </p:nvSpPr>
        <p:spPr>
          <a:xfrm>
            <a:off x="173955" y="3142192"/>
            <a:ext cx="194796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900" dirty="0">
                <a:latin typeface="Bahnschrift SemiLight SemiConde" panose="020B0502040204020203" pitchFamily="34" charset="0"/>
              </a:rPr>
              <a:t>KIT/Streitschlichtung</a:t>
            </a:r>
            <a:br>
              <a:rPr lang="de-DE" sz="900" dirty="0">
                <a:latin typeface="Bahnschrift SemiLight SemiConde" panose="020B0502040204020203" pitchFamily="34" charset="0"/>
              </a:rPr>
            </a:br>
            <a:r>
              <a:rPr lang="de-DE" sz="900" dirty="0">
                <a:latin typeface="Bahnschrift SemiLight SemiConde" panose="020B0502040204020203" pitchFamily="34" charset="0"/>
              </a:rPr>
              <a:t>👩🏼 Beate Gante, Maria </a:t>
            </a:r>
            <a:r>
              <a:rPr lang="de-DE" sz="900" dirty="0" err="1">
                <a:latin typeface="Bahnschrift SemiLight SemiConde" panose="020B0502040204020203" pitchFamily="34" charset="0"/>
              </a:rPr>
              <a:t>Buesa</a:t>
            </a:r>
            <a:br>
              <a:rPr lang="de-DE" sz="900" dirty="0">
                <a:latin typeface="Bahnschrift SemiLight SemiConde" panose="020B0502040204020203" pitchFamily="34" charset="0"/>
              </a:rPr>
            </a:br>
            <a:r>
              <a:rPr lang="de-DE" sz="900" dirty="0">
                <a:latin typeface="Bahnschrift SemiLight SemiConde" panose="020B0502040204020203" pitchFamily="34" charset="0"/>
              </a:rPr>
              <a:t>📩 beate.gante@lippe-berufskolleg.de</a:t>
            </a:r>
          </a:p>
        </p:txBody>
      </p:sp>
      <p:sp>
        <p:nvSpPr>
          <p:cNvPr id="39" name="Textfeld 135">
            <a:extLst>
              <a:ext uri="{FF2B5EF4-FFF2-40B4-BE49-F238E27FC236}">
                <a16:creationId xmlns:a16="http://schemas.microsoft.com/office/drawing/2014/main" id="{50D2B3E0-903C-4324-B2DD-6F215352BDD2}"/>
              </a:ext>
            </a:extLst>
          </p:cNvPr>
          <p:cNvSpPr txBox="1"/>
          <p:nvPr/>
        </p:nvSpPr>
        <p:spPr>
          <a:xfrm>
            <a:off x="362671" y="1180431"/>
            <a:ext cx="29370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900" dirty="0">
                <a:latin typeface="Bahnschrift SemiLight SemiConde" panose="020B0502040204020203" pitchFamily="34" charset="0"/>
              </a:rPr>
              <a:t>Laufbahnberater des LBK</a:t>
            </a:r>
            <a:br>
              <a:rPr lang="de-DE" sz="900" dirty="0">
                <a:latin typeface="Bahnschrift SemiLight SemiConde" panose="020B0502040204020203" pitchFamily="34" charset="0"/>
              </a:rPr>
            </a:br>
            <a:r>
              <a:rPr lang="de-DE" sz="900" dirty="0">
                <a:latin typeface="Bahnschrift SemiLight SemiConde" panose="020B0502040204020203" pitchFamily="34" charset="0"/>
              </a:rPr>
              <a:t>👩🏼Beate Gante, Jörg Kahl, Heiko Mosch, Frank Rademacher, </a:t>
            </a:r>
          </a:p>
          <a:p>
            <a:r>
              <a:rPr lang="de-DE" sz="900" dirty="0">
                <a:latin typeface="Bahnschrift SemiLight SemiConde" panose="020B0502040204020203" pitchFamily="34" charset="0"/>
              </a:rPr>
              <a:t>      Bernd Spiegel</a:t>
            </a:r>
            <a:br>
              <a:rPr lang="de-DE" sz="900" dirty="0">
                <a:latin typeface="Bahnschrift SemiLight SemiConde" panose="020B0502040204020203" pitchFamily="34" charset="0"/>
              </a:rPr>
            </a:br>
            <a:r>
              <a:rPr lang="de-DE" sz="900" dirty="0">
                <a:latin typeface="Bahnschrift SemiLight SemiConde" panose="020B0502040204020203" pitchFamily="34" charset="0"/>
              </a:rPr>
              <a:t>📩beate.gante@lippe-berufskolleg.de </a:t>
            </a:r>
          </a:p>
        </p:txBody>
      </p:sp>
      <p:sp>
        <p:nvSpPr>
          <p:cNvPr id="40" name="Textfeld 142">
            <a:extLst>
              <a:ext uri="{FF2B5EF4-FFF2-40B4-BE49-F238E27FC236}">
                <a16:creationId xmlns:a16="http://schemas.microsoft.com/office/drawing/2014/main" id="{8C00FC30-827E-4133-80AB-7F7A25355A0B}"/>
              </a:ext>
            </a:extLst>
          </p:cNvPr>
          <p:cNvSpPr txBox="1"/>
          <p:nvPr/>
        </p:nvSpPr>
        <p:spPr>
          <a:xfrm>
            <a:off x="5790961" y="2722057"/>
            <a:ext cx="116185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b="1" dirty="0">
                <a:solidFill>
                  <a:srgbClr val="00B050"/>
                </a:solidFill>
                <a:latin typeface="Bahnschrift SemiLight SemiConde" panose="020B0502040204020203" pitchFamily="34" charset="0"/>
              </a:rPr>
              <a:t>   </a:t>
            </a:r>
            <a:r>
              <a:rPr lang="de-DE" b="1" dirty="0">
                <a:solidFill>
                  <a:srgbClr val="92D050"/>
                </a:solidFill>
                <a:latin typeface="Bahnschrift SemiLight SemiConde" panose="020B0502040204020203" pitchFamily="34" charset="0"/>
              </a:rPr>
              <a:t>Ich</a:t>
            </a:r>
            <a:r>
              <a:rPr lang="de-DE" sz="1600" b="1" dirty="0">
                <a:solidFill>
                  <a:srgbClr val="92D050"/>
                </a:solidFill>
                <a:latin typeface="Bahnschrift SemiLight SemiConde" panose="020B0502040204020203" pitchFamily="34" charset="0"/>
              </a:rPr>
              <a:t> </a:t>
            </a:r>
          </a:p>
          <a:p>
            <a:r>
              <a:rPr lang="de-DE" sz="1600" b="1" dirty="0">
                <a:solidFill>
                  <a:srgbClr val="92D050"/>
                </a:solidFill>
                <a:latin typeface="Bahnschrift SemiLight SemiConde" panose="020B0502040204020203" pitchFamily="34" charset="0"/>
              </a:rPr>
              <a:t>  habe</a:t>
            </a:r>
            <a:endParaRPr lang="de-DE" sz="1400" b="1" dirty="0">
              <a:solidFill>
                <a:srgbClr val="92D050"/>
              </a:solidFill>
              <a:latin typeface="Bahnschrift SemiLight SemiConde" panose="020B0502040204020203" pitchFamily="34" charset="0"/>
            </a:endParaRPr>
          </a:p>
        </p:txBody>
      </p:sp>
      <p:pic>
        <p:nvPicPr>
          <p:cNvPr id="41" name="Bild 1">
            <a:extLst>
              <a:ext uri="{FF2B5EF4-FFF2-40B4-BE49-F238E27FC236}">
                <a16:creationId xmlns:a16="http://schemas.microsoft.com/office/drawing/2014/main" id="{8BF4E7C2-32D0-7A37-0625-EA44154B41B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83829" y="5948538"/>
            <a:ext cx="1161442" cy="4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2" name="Google Shape;823;p73">
            <a:extLst>
              <a:ext uri="{FF2B5EF4-FFF2-40B4-BE49-F238E27FC236}">
                <a16:creationId xmlns:a16="http://schemas.microsoft.com/office/drawing/2014/main" id="{120F6253-EFF4-CC93-D6FB-22336FE07D91}"/>
              </a:ext>
            </a:extLst>
          </p:cNvPr>
          <p:cNvGrpSpPr/>
          <p:nvPr/>
        </p:nvGrpSpPr>
        <p:grpSpPr>
          <a:xfrm>
            <a:off x="8561217" y="3330371"/>
            <a:ext cx="3293167" cy="1634848"/>
            <a:chOff x="1046767" y="4756633"/>
            <a:chExt cx="859646" cy="292841"/>
          </a:xfrm>
        </p:grpSpPr>
        <p:sp>
          <p:nvSpPr>
            <p:cNvPr id="47" name="Google Shape;824;p73">
              <a:extLst>
                <a:ext uri="{FF2B5EF4-FFF2-40B4-BE49-F238E27FC236}">
                  <a16:creationId xmlns:a16="http://schemas.microsoft.com/office/drawing/2014/main" id="{2C3B259D-597A-5391-2EF5-DC5A27246271}"/>
                </a:ext>
              </a:extLst>
            </p:cNvPr>
            <p:cNvSpPr/>
            <p:nvPr/>
          </p:nvSpPr>
          <p:spPr>
            <a:xfrm>
              <a:off x="1046767" y="4811593"/>
              <a:ext cx="859646" cy="237881"/>
            </a:xfrm>
            <a:custGeom>
              <a:avLst/>
              <a:gdLst/>
              <a:ahLst/>
              <a:cxnLst/>
              <a:rect l="l" t="t" r="r" b="b"/>
              <a:pathLst>
                <a:path w="129416" h="35812" fill="none" extrusionOk="0">
                  <a:moveTo>
                    <a:pt x="31737" y="0"/>
                  </a:moveTo>
                  <a:cubicBezTo>
                    <a:pt x="33960" y="8644"/>
                    <a:pt x="27539" y="17041"/>
                    <a:pt x="18524" y="17041"/>
                  </a:cubicBezTo>
                  <a:cubicBezTo>
                    <a:pt x="9633" y="17041"/>
                    <a:pt x="3088" y="8644"/>
                    <a:pt x="5434" y="0"/>
                  </a:cubicBezTo>
                  <a:lnTo>
                    <a:pt x="2594" y="0"/>
                  </a:lnTo>
                  <a:cubicBezTo>
                    <a:pt x="1236" y="0"/>
                    <a:pt x="1" y="1112"/>
                    <a:pt x="1" y="2594"/>
                  </a:cubicBezTo>
                  <a:lnTo>
                    <a:pt x="1" y="35811"/>
                  </a:lnTo>
                  <a:lnTo>
                    <a:pt x="126823" y="35811"/>
                  </a:lnTo>
                  <a:cubicBezTo>
                    <a:pt x="128304" y="35811"/>
                    <a:pt x="129416" y="34576"/>
                    <a:pt x="129416" y="33218"/>
                  </a:cubicBezTo>
                  <a:lnTo>
                    <a:pt x="129416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77777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" name="Google Shape;825;p73">
              <a:extLst>
                <a:ext uri="{FF2B5EF4-FFF2-40B4-BE49-F238E27FC236}">
                  <a16:creationId xmlns:a16="http://schemas.microsoft.com/office/drawing/2014/main" id="{036201B8-0CD1-B733-E498-56A2A60B281C}"/>
                </a:ext>
              </a:extLst>
            </p:cNvPr>
            <p:cNvSpPr/>
            <p:nvPr/>
          </p:nvSpPr>
          <p:spPr>
            <a:xfrm>
              <a:off x="1046767" y="4983846"/>
              <a:ext cx="65628" cy="65628"/>
            </a:xfrm>
            <a:custGeom>
              <a:avLst/>
              <a:gdLst/>
              <a:ahLst/>
              <a:cxnLst/>
              <a:rect l="l" t="t" r="r" b="b"/>
              <a:pathLst>
                <a:path w="9880" h="9880" fill="none" extrusionOk="0">
                  <a:moveTo>
                    <a:pt x="1" y="0"/>
                  </a:moveTo>
                  <a:lnTo>
                    <a:pt x="1" y="9879"/>
                  </a:lnTo>
                  <a:lnTo>
                    <a:pt x="9880" y="9879"/>
                  </a:lnTo>
                  <a:close/>
                </a:path>
              </a:pathLst>
            </a:custGeom>
            <a:noFill/>
            <a:ln w="9525" cap="flat" cmpd="sng">
              <a:solidFill>
                <a:srgbClr val="E3E9E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826;p73">
              <a:extLst>
                <a:ext uri="{FF2B5EF4-FFF2-40B4-BE49-F238E27FC236}">
                  <a16:creationId xmlns:a16="http://schemas.microsoft.com/office/drawing/2014/main" id="{0E8B0C88-CA93-84EF-19EE-C8145015A210}"/>
                </a:ext>
              </a:extLst>
            </p:cNvPr>
            <p:cNvSpPr/>
            <p:nvPr/>
          </p:nvSpPr>
          <p:spPr>
            <a:xfrm>
              <a:off x="1067279" y="4756633"/>
              <a:ext cx="179640" cy="179646"/>
            </a:xfrm>
            <a:custGeom>
              <a:avLst/>
              <a:gdLst/>
              <a:ahLst/>
              <a:cxnLst/>
              <a:rect l="l" t="t" r="r" b="b"/>
              <a:pathLst>
                <a:path w="27044" h="27045" fill="none" extrusionOk="0">
                  <a:moveTo>
                    <a:pt x="15560" y="1"/>
                  </a:moveTo>
                  <a:cubicBezTo>
                    <a:pt x="5187" y="1"/>
                    <a:pt x="0" y="12473"/>
                    <a:pt x="7286" y="19759"/>
                  </a:cubicBezTo>
                  <a:cubicBezTo>
                    <a:pt x="14572" y="27044"/>
                    <a:pt x="27044" y="21858"/>
                    <a:pt x="27044" y="11609"/>
                  </a:cubicBezTo>
                  <a:cubicBezTo>
                    <a:pt x="27044" y="5187"/>
                    <a:pt x="21857" y="1"/>
                    <a:pt x="15560" y="1"/>
                  </a:cubicBezTo>
                  <a:close/>
                </a:path>
              </a:pathLst>
            </a:custGeom>
            <a:noFill/>
            <a:ln w="28575" cap="flat" cmpd="sng">
              <a:solidFill>
                <a:srgbClr val="92D050"/>
              </a:solidFill>
              <a:prstDash val="solid"/>
              <a:miter lim="12348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43" name="Textfeld 35">
            <a:extLst>
              <a:ext uri="{FF2B5EF4-FFF2-40B4-BE49-F238E27FC236}">
                <a16:creationId xmlns:a16="http://schemas.microsoft.com/office/drawing/2014/main" id="{CB2F54C0-6FB3-E8D2-269A-AAFF5FFFE6AB}"/>
              </a:ext>
            </a:extLst>
          </p:cNvPr>
          <p:cNvSpPr txBox="1"/>
          <p:nvPr/>
        </p:nvSpPr>
        <p:spPr>
          <a:xfrm>
            <a:off x="9512678" y="3661877"/>
            <a:ext cx="2287113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050" b="1" dirty="0">
                <a:latin typeface="Bahnschrift SemiLight SemiConde" panose="020B0502040204020203" pitchFamily="34" charset="0"/>
              </a:rPr>
              <a:t>… Angst, meine Duale Ausbildung wegen schlechter schulischer Leistungen abbrechen zu müssen</a:t>
            </a:r>
          </a:p>
          <a:p>
            <a:pPr marL="171450" indent="-171450"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de-DE" sz="900" dirty="0">
                <a:latin typeface="Bahnschrift SemiLight SemiConde" panose="020B0502040204020203" pitchFamily="34" charset="0"/>
              </a:rPr>
              <a:t>Assistierte Ausbildung </a:t>
            </a:r>
          </a:p>
          <a:p>
            <a:pPr marL="171450" indent="-171450"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de-DE" sz="900" dirty="0">
                <a:latin typeface="Bahnschrift SemiLight SemiConde" panose="020B0502040204020203" pitchFamily="34" charset="0"/>
              </a:rPr>
              <a:t>Überbetriebliche Ausbildung mit Kooperationsbetrieb</a:t>
            </a:r>
          </a:p>
        </p:txBody>
      </p:sp>
      <p:sp>
        <p:nvSpPr>
          <p:cNvPr id="44" name="Textfeld 36">
            <a:extLst>
              <a:ext uri="{FF2B5EF4-FFF2-40B4-BE49-F238E27FC236}">
                <a16:creationId xmlns:a16="http://schemas.microsoft.com/office/drawing/2014/main" id="{DECEEC6B-8B02-43D9-FB5B-12825DC4188E}"/>
              </a:ext>
            </a:extLst>
          </p:cNvPr>
          <p:cNvSpPr txBox="1"/>
          <p:nvPr/>
        </p:nvSpPr>
        <p:spPr>
          <a:xfrm>
            <a:off x="8632420" y="4461115"/>
            <a:ext cx="200086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900" dirty="0" err="1">
                <a:latin typeface="Bahnschrift SemiLight SemiConde" panose="020B0502040204020203" pitchFamily="34" charset="0"/>
              </a:rPr>
              <a:t>StuBo</a:t>
            </a:r>
            <a:r>
              <a:rPr lang="de-DE" sz="900" dirty="0">
                <a:latin typeface="Bahnschrift SemiLight SemiConde" panose="020B0502040204020203" pitchFamily="34" charset="0"/>
              </a:rPr>
              <a:t>/ BA</a:t>
            </a:r>
            <a:br>
              <a:rPr lang="de-DE" sz="900" dirty="0">
                <a:latin typeface="Bahnschrift SemiLight SemiConde" panose="020B0502040204020203" pitchFamily="34" charset="0"/>
              </a:rPr>
            </a:br>
            <a:r>
              <a:rPr lang="de-DE" sz="800" dirty="0">
                <a:latin typeface="Bahnschrift SemiLight SemiConde" panose="020B0502040204020203" pitchFamily="34" charset="0"/>
              </a:rPr>
              <a:t>👩🏼 </a:t>
            </a:r>
            <a:r>
              <a:rPr lang="de-DE" sz="900" dirty="0">
                <a:latin typeface="Bahnschrift SemiLight SemiConde" panose="020B0502040204020203" pitchFamily="34" charset="0"/>
              </a:rPr>
              <a:t>Lars </a:t>
            </a:r>
            <a:r>
              <a:rPr lang="de-DE" sz="900" dirty="0" err="1">
                <a:latin typeface="Bahnschrift SemiLight SemiConde" panose="020B0502040204020203" pitchFamily="34" charset="0"/>
              </a:rPr>
              <a:t>Juchhoff</a:t>
            </a:r>
            <a:r>
              <a:rPr lang="de-DE" sz="900" dirty="0">
                <a:latin typeface="Bahnschrift SemiLight SemiConde" panose="020B0502040204020203" pitchFamily="34" charset="0"/>
              </a:rPr>
              <a:t>, Frau Strunk</a:t>
            </a:r>
            <a:br>
              <a:rPr lang="de-DE" sz="900" dirty="0">
                <a:latin typeface="Bahnschrift SemiLight SemiConde" panose="020B0502040204020203" pitchFamily="34" charset="0"/>
              </a:rPr>
            </a:br>
            <a:r>
              <a:rPr lang="de-DE" sz="800" dirty="0">
                <a:latin typeface="Bahnschrift SemiLight SemiConde" panose="020B0502040204020203" pitchFamily="34" charset="0"/>
              </a:rPr>
              <a:t>📩 </a:t>
            </a:r>
            <a:r>
              <a:rPr lang="de-DE" sz="900" dirty="0">
                <a:latin typeface="Bahnschrift SemiLight SemiConde" panose="020B050204020402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lars.juchhoff@lippe-berufskolleg.de</a:t>
            </a:r>
            <a:r>
              <a:rPr lang="de-DE" sz="900" dirty="0">
                <a:latin typeface="Bahnschrift SemiLight SemiConde" panose="020B0502040204020203" pitchFamily="34" charset="0"/>
              </a:rPr>
              <a:t> </a:t>
            </a:r>
          </a:p>
        </p:txBody>
      </p:sp>
      <p:pic>
        <p:nvPicPr>
          <p:cNvPr id="45" name="Grafik 44">
            <a:extLst>
              <a:ext uri="{FF2B5EF4-FFF2-40B4-BE49-F238E27FC236}">
                <a16:creationId xmlns:a16="http://schemas.microsoft.com/office/drawing/2014/main" id="{99D6FD04-8A15-7433-82B6-A2183EEEC2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0469" y="3572116"/>
            <a:ext cx="432000" cy="432000"/>
          </a:xfrm>
          <a:prstGeom prst="rect">
            <a:avLst/>
          </a:prstGeom>
        </p:spPr>
      </p:pic>
      <p:cxnSp>
        <p:nvCxnSpPr>
          <p:cNvPr id="46" name="Gerader Verbinder 45">
            <a:extLst>
              <a:ext uri="{FF2B5EF4-FFF2-40B4-BE49-F238E27FC236}">
                <a16:creationId xmlns:a16="http://schemas.microsoft.com/office/drawing/2014/main" id="{DD6E802C-FB3A-9577-B8E3-9AD438E1EBA9}"/>
              </a:ext>
            </a:extLst>
          </p:cNvPr>
          <p:cNvCxnSpPr>
            <a:cxnSpLocks/>
          </p:cNvCxnSpPr>
          <p:nvPr/>
        </p:nvCxnSpPr>
        <p:spPr>
          <a:xfrm flipH="1" flipV="1">
            <a:off x="7286755" y="4142298"/>
            <a:ext cx="1183957" cy="245046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8957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368</Words>
  <Application>Microsoft Office PowerPoint</Application>
  <PresentationFormat>Breitbild</PresentationFormat>
  <Paragraphs>49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Bahnschrift SemiLight SemiConde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Beate Gante</dc:creator>
  <cp:lastModifiedBy>Beate Gante</cp:lastModifiedBy>
  <cp:revision>4</cp:revision>
  <dcterms:created xsi:type="dcterms:W3CDTF">2023-02-13T18:07:48Z</dcterms:created>
  <dcterms:modified xsi:type="dcterms:W3CDTF">2023-02-14T18:12:42Z</dcterms:modified>
</cp:coreProperties>
</file>